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6F01-FF43-4A78-B1F0-48DC76EAA883}" type="datetimeFigureOut">
              <a:rPr lang="pl-PL" smtClean="0"/>
              <a:t>2022-04-20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CBC4-C0DF-4EA3-B8AB-C4283F68B1D9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6F01-FF43-4A78-B1F0-48DC76EAA883}" type="datetimeFigureOut">
              <a:rPr lang="pl-PL" smtClean="0"/>
              <a:t>2022-04-20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CBC4-C0DF-4EA3-B8AB-C4283F68B1D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6F01-FF43-4A78-B1F0-48DC76EAA883}" type="datetimeFigureOut">
              <a:rPr lang="pl-PL" smtClean="0"/>
              <a:t>2022-04-20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CBC4-C0DF-4EA3-B8AB-C4283F68B1D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6F01-FF43-4A78-B1F0-48DC76EAA883}" type="datetimeFigureOut">
              <a:rPr lang="pl-PL" smtClean="0"/>
              <a:t>2022-04-20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CBC4-C0DF-4EA3-B8AB-C4283F68B1D9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6F01-FF43-4A78-B1F0-48DC76EAA883}" type="datetimeFigureOut">
              <a:rPr lang="pl-PL" smtClean="0"/>
              <a:t>2022-04-20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CBC4-C0DF-4EA3-B8AB-C4283F68B1D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6F01-FF43-4A78-B1F0-48DC76EAA883}" type="datetimeFigureOut">
              <a:rPr lang="pl-PL" smtClean="0"/>
              <a:t>2022-04-20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CBC4-C0DF-4EA3-B8AB-C4283F68B1D9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6F01-FF43-4A78-B1F0-48DC76EAA883}" type="datetimeFigureOut">
              <a:rPr lang="pl-PL" smtClean="0"/>
              <a:t>2022-04-20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CBC4-C0DF-4EA3-B8AB-C4283F68B1D9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6F01-FF43-4A78-B1F0-48DC76EAA883}" type="datetimeFigureOut">
              <a:rPr lang="pl-PL" smtClean="0"/>
              <a:t>2022-04-20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CBC4-C0DF-4EA3-B8AB-C4283F68B1D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6F01-FF43-4A78-B1F0-48DC76EAA883}" type="datetimeFigureOut">
              <a:rPr lang="pl-PL" smtClean="0"/>
              <a:t>2022-04-20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CBC4-C0DF-4EA3-B8AB-C4283F68B1D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6F01-FF43-4A78-B1F0-48DC76EAA883}" type="datetimeFigureOut">
              <a:rPr lang="pl-PL" smtClean="0"/>
              <a:t>2022-04-20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CBC4-C0DF-4EA3-B8AB-C4283F68B1D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6F01-FF43-4A78-B1F0-48DC76EAA883}" type="datetimeFigureOut">
              <a:rPr lang="pl-PL" smtClean="0"/>
              <a:t>2022-04-20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CBC4-C0DF-4EA3-B8AB-C4283F68B1D9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FA6F01-FF43-4A78-B1F0-48DC76EAA883}" type="datetimeFigureOut">
              <a:rPr lang="pl-PL" smtClean="0"/>
              <a:t>2022-04-20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3C9CBC4-C0DF-4EA3-B8AB-C4283F68B1D9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sp2.szubin.pl/mod/url/view.php?id=117741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WYCHOWANIE FIZYCNE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9889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2564904"/>
            <a:ext cx="927351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000" dirty="0">
                <a:solidFill>
                  <a:srgbClr val="FF0000"/>
                </a:solidFill>
                <a:hlinkClick r:id="rId2"/>
              </a:rPr>
              <a:t>10 zasad zdrowego </a:t>
            </a:r>
            <a:r>
              <a:rPr lang="pl-PL" sz="2000" dirty="0" smtClean="0">
                <a:solidFill>
                  <a:srgbClr val="FF0000"/>
                </a:solidFill>
                <a:hlinkClick r:id="rId2"/>
              </a:rPr>
              <a:t>odżywiania</a:t>
            </a:r>
          </a:p>
          <a:p>
            <a:pPr lvl="0" algn="ctr"/>
            <a:endParaRPr lang="pl-PL" sz="2000" dirty="0">
              <a:solidFill>
                <a:srgbClr val="FF0000"/>
              </a:solidFill>
              <a:hlinkClick r:id="rId2"/>
            </a:endParaRPr>
          </a:p>
          <a:p>
            <a:pPr lvl="0" algn="ctr"/>
            <a:endParaRPr lang="pl-PL" sz="2000" dirty="0" smtClean="0">
              <a:solidFill>
                <a:srgbClr val="FF0000"/>
              </a:solidFill>
              <a:hlinkClick r:id="rId2"/>
            </a:endParaRPr>
          </a:p>
          <a:p>
            <a:pPr lvl="0" algn="ctr"/>
            <a:r>
              <a:rPr lang="pl-PL" sz="2000" dirty="0" smtClean="0">
                <a:solidFill>
                  <a:srgbClr val="FF0000"/>
                </a:solidFill>
                <a:hlinkClick r:id="rId2"/>
              </a:rPr>
              <a:t>https</a:t>
            </a:r>
            <a:r>
              <a:rPr lang="pl-PL" sz="2000" dirty="0">
                <a:solidFill>
                  <a:srgbClr val="FF0000"/>
                </a:solidFill>
                <a:hlinkClick r:id="rId2"/>
              </a:rPr>
              <a:t>://www.youtube.com/watch?v=DF4znGEcBPUAdres URL</a:t>
            </a:r>
            <a:endParaRPr lang="pl-PL" sz="2000" dirty="0">
              <a:solidFill>
                <a:srgbClr val="FF0000"/>
              </a:solidFill>
            </a:endParaRP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6601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" y="1916832"/>
            <a:ext cx="9036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dirty="0"/>
              <a:t>DZIĘKUJĘ ZA UWAGĘ</a:t>
            </a:r>
          </a:p>
          <a:p>
            <a:pPr algn="ctr"/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3424898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506014" y="2554845"/>
            <a:ext cx="63691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Ćwiczenia </a:t>
            </a:r>
          </a:p>
          <a:p>
            <a:pPr algn="ctr"/>
            <a:r>
              <a:rPr lang="pl-PL" sz="2800" dirty="0" smtClean="0"/>
              <a:t>na dobry </a:t>
            </a:r>
          </a:p>
          <a:p>
            <a:pPr algn="ctr"/>
            <a:r>
              <a:rPr lang="pl-PL" sz="2800" dirty="0" smtClean="0"/>
              <a:t>początek dnia</a:t>
            </a:r>
          </a:p>
          <a:p>
            <a:pPr algn="ctr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123196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359968" y="2636912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5400" b="1" dirty="0"/>
              <a:t>Witam!</a:t>
            </a:r>
            <a:endParaRPr lang="pl-PL" sz="5400" dirty="0"/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0076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87624" y="2060848"/>
            <a:ext cx="75817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/>
              <a:t>Na dzisiejszej lekcji zaproponuję Wam ćwiczenia, </a:t>
            </a:r>
            <a:endParaRPr lang="pl-PL" sz="2000" dirty="0" smtClean="0"/>
          </a:p>
          <a:p>
            <a:pPr algn="ctr"/>
            <a:r>
              <a:rPr lang="pl-PL" sz="2000" dirty="0" smtClean="0"/>
              <a:t>które </a:t>
            </a:r>
            <a:r>
              <a:rPr lang="pl-PL" sz="2000" dirty="0"/>
              <a:t>możecie wykonać zarówno przed jak i po lekcjach.  </a:t>
            </a:r>
            <a:endParaRPr lang="pl-PL" sz="2000" dirty="0" smtClean="0"/>
          </a:p>
          <a:p>
            <a:pPr algn="ctr"/>
            <a:r>
              <a:rPr lang="pl-PL" sz="2000" dirty="0" smtClean="0"/>
              <a:t>Angażują </a:t>
            </a:r>
            <a:r>
              <a:rPr lang="pl-PL" sz="2000" dirty="0"/>
              <a:t>do pracy różne partie ciała, </a:t>
            </a:r>
            <a:endParaRPr lang="pl-PL" sz="2000" dirty="0" smtClean="0"/>
          </a:p>
          <a:p>
            <a:pPr algn="ctr"/>
            <a:r>
              <a:rPr lang="pl-PL" sz="2000" dirty="0" smtClean="0"/>
              <a:t>zwłaszcza </a:t>
            </a:r>
            <a:r>
              <a:rPr lang="pl-PL" sz="2000" dirty="0"/>
              <a:t>dolną część kręgosłupa. </a:t>
            </a:r>
          </a:p>
          <a:p>
            <a:pPr algn="ctr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853639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93659" y="2564904"/>
            <a:ext cx="890299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 smtClean="0"/>
              <a:t>Ćwiczenia</a:t>
            </a:r>
          </a:p>
          <a:p>
            <a:pPr algn="ctr"/>
            <a:endParaRPr lang="pl-PL" sz="4000" dirty="0" smtClean="0"/>
          </a:p>
          <a:p>
            <a:pPr algn="ctr"/>
            <a:r>
              <a:rPr lang="pl-PL" dirty="0"/>
              <a:t> wykonaj spokojnie i dokładnie powtarzając 10-krotnie.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260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38201" y="1628800"/>
            <a:ext cx="89289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/>
              <a:t>W drugiej części lekcji zapoznaj się z filmikiem i poznaj </a:t>
            </a:r>
            <a:endParaRPr lang="pl-PL" sz="3600" dirty="0" smtClean="0"/>
          </a:p>
          <a:p>
            <a:pPr algn="ctr"/>
            <a:endParaRPr lang="pl-PL" sz="3600" dirty="0" smtClean="0"/>
          </a:p>
          <a:p>
            <a:pPr algn="ctr"/>
            <a:r>
              <a:rPr lang="pl-PL" sz="3600" dirty="0" smtClean="0">
                <a:solidFill>
                  <a:srgbClr val="FF0000"/>
                </a:solidFill>
              </a:rPr>
              <a:t>10</a:t>
            </a:r>
            <a:r>
              <a:rPr lang="pl-PL" sz="3600" dirty="0" smtClean="0"/>
              <a:t> </a:t>
            </a:r>
            <a:r>
              <a:rPr lang="pl-PL" sz="3600" dirty="0">
                <a:solidFill>
                  <a:srgbClr val="FF0000"/>
                </a:solidFill>
              </a:rPr>
              <a:t>zasad zdrowego odżywiania</a:t>
            </a:r>
            <a:r>
              <a:rPr lang="pl-PL" sz="3600" dirty="0"/>
              <a:t>.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9055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051720" y="299695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/>
              <a:t>Pamiętaj!</a:t>
            </a:r>
            <a:endParaRPr lang="pl-PL" sz="4800" dirty="0"/>
          </a:p>
          <a:p>
            <a:pPr algn="ctr"/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234011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583" y="270892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Podczas intensywnej nauki należy robić przerwy, </a:t>
            </a:r>
            <a:endParaRPr lang="pl-PL" sz="2400" dirty="0" smtClean="0"/>
          </a:p>
          <a:p>
            <a:pPr algn="ctr"/>
            <a:r>
              <a:rPr lang="pl-PL" sz="2400" dirty="0" smtClean="0"/>
              <a:t>jednak </a:t>
            </a:r>
            <a:r>
              <a:rPr lang="pl-PL" sz="2400" dirty="0"/>
              <a:t>aby przerwa przyniosła efekt, </a:t>
            </a:r>
            <a:endParaRPr lang="pl-PL" sz="2400" dirty="0" smtClean="0"/>
          </a:p>
          <a:p>
            <a:pPr algn="ctr"/>
            <a:r>
              <a:rPr lang="pl-PL" sz="2400" dirty="0" smtClean="0"/>
              <a:t>warto </a:t>
            </a:r>
            <a:r>
              <a:rPr lang="pl-PL" sz="2400" dirty="0"/>
              <a:t>jej czas wykorzystać na rozluźnienie mięśni.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3979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5536" y="2492896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400" dirty="0"/>
              <a:t>Ćwiczenia na dobry początek dnia - zestaw ćwiczeń </a:t>
            </a:r>
            <a:endParaRPr lang="pl-PL" sz="2400" dirty="0" smtClean="0"/>
          </a:p>
          <a:p>
            <a:pPr lvl="0" algn="ctr"/>
            <a:endParaRPr lang="pl-PL" sz="2400" dirty="0"/>
          </a:p>
          <a:p>
            <a:pPr algn="ctr"/>
            <a:r>
              <a:rPr lang="pl-PL" sz="2400" dirty="0"/>
              <a:t>https://www.youtube.com/watch?v=13OxZObNx-k</a:t>
            </a:r>
          </a:p>
          <a:p>
            <a:pPr algn="ctr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563241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</TotalTime>
  <Words>82</Words>
  <Application>Microsoft Office PowerPoint</Application>
  <PresentationFormat>Pokaz na ekranie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Aerodynamiczny</vt:lpstr>
      <vt:lpstr>WYCHOWANIE FIZYCNE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WYCHOWANIE FIZYCNE</dc:title>
  <dc:creator>tadx</dc:creator>
  <cp:lastModifiedBy>tadx</cp:lastModifiedBy>
  <cp:revision>3</cp:revision>
  <dcterms:created xsi:type="dcterms:W3CDTF">2022-04-20T11:36:07Z</dcterms:created>
  <dcterms:modified xsi:type="dcterms:W3CDTF">2022-04-20T12:09:08Z</dcterms:modified>
</cp:coreProperties>
</file>