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0" r:id="rId4"/>
    <p:sldId id="263" r:id="rId5"/>
    <p:sldId id="261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12EC69-594B-4D20-BA0B-F0B76DA2DDDD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059CF36-5FDE-4CD9-B2DA-EDEA2B0740E1}">
      <dgm:prSet phldrT="[Tekst]"/>
      <dgm:spPr/>
      <dgm:t>
        <a:bodyPr/>
        <a:lstStyle/>
        <a:p>
          <a:r>
            <a:rPr lang="pl-PL" dirty="0"/>
            <a:t>idol </a:t>
          </a:r>
        </a:p>
      </dgm:t>
    </dgm:pt>
    <dgm:pt modelId="{56087AFA-1A7A-46D4-B286-ACF1099DE0A8}" type="parTrans" cxnId="{3FCEF8A4-1468-490A-B4B5-EAC0F9C23A85}">
      <dgm:prSet/>
      <dgm:spPr/>
      <dgm:t>
        <a:bodyPr/>
        <a:lstStyle/>
        <a:p>
          <a:endParaRPr lang="pl-PL"/>
        </a:p>
      </dgm:t>
    </dgm:pt>
    <dgm:pt modelId="{5AB60922-35C0-4D6D-8B2E-6751C03EEA23}" type="sibTrans" cxnId="{3FCEF8A4-1468-490A-B4B5-EAC0F9C23A85}">
      <dgm:prSet/>
      <dgm:spPr/>
      <dgm:t>
        <a:bodyPr/>
        <a:lstStyle/>
        <a:p>
          <a:endParaRPr lang="pl-PL"/>
        </a:p>
      </dgm:t>
    </dgm:pt>
    <dgm:pt modelId="{A25C1CE1-782A-43A4-9E60-F2711C0BC7F8}">
      <dgm:prSet phldrT="[Tekst]"/>
      <dgm:spPr/>
      <dgm:t>
        <a:bodyPr/>
        <a:lstStyle/>
        <a:p>
          <a:r>
            <a:rPr lang="pl-PL" dirty="0"/>
            <a:t>?</a:t>
          </a:r>
        </a:p>
      </dgm:t>
    </dgm:pt>
    <dgm:pt modelId="{9D5AFAAA-3F70-43DD-A237-76E44A5BC524}" type="parTrans" cxnId="{4C9BD0A7-0EBB-4F3B-9701-069ABE6CE4EC}">
      <dgm:prSet/>
      <dgm:spPr/>
      <dgm:t>
        <a:bodyPr/>
        <a:lstStyle/>
        <a:p>
          <a:endParaRPr lang="pl-PL"/>
        </a:p>
      </dgm:t>
    </dgm:pt>
    <dgm:pt modelId="{B651C531-3EEA-4523-AF32-5772D9061F96}" type="sibTrans" cxnId="{4C9BD0A7-0EBB-4F3B-9701-069ABE6CE4EC}">
      <dgm:prSet/>
      <dgm:spPr/>
      <dgm:t>
        <a:bodyPr/>
        <a:lstStyle/>
        <a:p>
          <a:endParaRPr lang="pl-PL"/>
        </a:p>
      </dgm:t>
    </dgm:pt>
    <dgm:pt modelId="{0D05D029-38F3-4AAE-9D66-E9D17B1D67D4}">
      <dgm:prSet phldrT="[Tekst]"/>
      <dgm:spPr/>
      <dgm:t>
        <a:bodyPr/>
        <a:lstStyle/>
        <a:p>
          <a:r>
            <a:rPr lang="pl-PL" dirty="0"/>
            <a:t>?</a:t>
          </a:r>
        </a:p>
      </dgm:t>
    </dgm:pt>
    <dgm:pt modelId="{FB158B37-DD33-4CC5-BEFA-C0B72800413A}" type="parTrans" cxnId="{780E04D5-6209-49FF-8D43-589DC115BCCE}">
      <dgm:prSet/>
      <dgm:spPr/>
      <dgm:t>
        <a:bodyPr/>
        <a:lstStyle/>
        <a:p>
          <a:endParaRPr lang="pl-PL"/>
        </a:p>
      </dgm:t>
    </dgm:pt>
    <dgm:pt modelId="{85CB1CAC-6294-458A-A535-9DDEAA39D3C6}" type="sibTrans" cxnId="{780E04D5-6209-49FF-8D43-589DC115BCCE}">
      <dgm:prSet/>
      <dgm:spPr/>
      <dgm:t>
        <a:bodyPr/>
        <a:lstStyle/>
        <a:p>
          <a:endParaRPr lang="pl-PL"/>
        </a:p>
      </dgm:t>
    </dgm:pt>
    <dgm:pt modelId="{0BFD7345-0F58-4433-A007-3A81DE073B16}">
      <dgm:prSet phldrT="[Tekst]"/>
      <dgm:spPr/>
      <dgm:t>
        <a:bodyPr/>
        <a:lstStyle/>
        <a:p>
          <a:r>
            <a:rPr lang="pl-PL" dirty="0"/>
            <a:t>autorytet</a:t>
          </a:r>
        </a:p>
      </dgm:t>
    </dgm:pt>
    <dgm:pt modelId="{FBAE6EA3-D09A-4CDE-B2D6-7396F219DF1C}" type="parTrans" cxnId="{CB013108-7305-4326-98CD-EB4075ADF789}">
      <dgm:prSet/>
      <dgm:spPr/>
      <dgm:t>
        <a:bodyPr/>
        <a:lstStyle/>
        <a:p>
          <a:endParaRPr lang="pl-PL"/>
        </a:p>
      </dgm:t>
    </dgm:pt>
    <dgm:pt modelId="{EC66D011-220C-40B5-A8CF-9E5519D9B665}" type="sibTrans" cxnId="{CB013108-7305-4326-98CD-EB4075ADF789}">
      <dgm:prSet/>
      <dgm:spPr/>
      <dgm:t>
        <a:bodyPr/>
        <a:lstStyle/>
        <a:p>
          <a:endParaRPr lang="pl-PL"/>
        </a:p>
      </dgm:t>
    </dgm:pt>
    <dgm:pt modelId="{8191773C-3279-4DEC-AC59-935F81FEDDB2}">
      <dgm:prSet phldrT="[Tekst]"/>
      <dgm:spPr/>
      <dgm:t>
        <a:bodyPr/>
        <a:lstStyle/>
        <a:p>
          <a:r>
            <a:rPr lang="pl-PL" dirty="0"/>
            <a:t>?</a:t>
          </a:r>
        </a:p>
      </dgm:t>
    </dgm:pt>
    <dgm:pt modelId="{92D14E01-32F2-4654-9A9C-59F5696B9DCD}" type="parTrans" cxnId="{78577116-246A-4B6C-B2B3-09A251FF8EBA}">
      <dgm:prSet/>
      <dgm:spPr/>
      <dgm:t>
        <a:bodyPr/>
        <a:lstStyle/>
        <a:p>
          <a:endParaRPr lang="pl-PL"/>
        </a:p>
      </dgm:t>
    </dgm:pt>
    <dgm:pt modelId="{974E4F1A-2162-460B-8E78-4DF0B0B9126D}" type="sibTrans" cxnId="{78577116-246A-4B6C-B2B3-09A251FF8EBA}">
      <dgm:prSet/>
      <dgm:spPr/>
      <dgm:t>
        <a:bodyPr/>
        <a:lstStyle/>
        <a:p>
          <a:endParaRPr lang="pl-PL"/>
        </a:p>
      </dgm:t>
    </dgm:pt>
    <dgm:pt modelId="{9B668881-DD98-48E4-9E94-9BE4A39C2884}">
      <dgm:prSet phldrT="[Tekst]"/>
      <dgm:spPr/>
      <dgm:t>
        <a:bodyPr/>
        <a:lstStyle/>
        <a:p>
          <a:r>
            <a:rPr lang="pl-PL" dirty="0"/>
            <a:t>?</a:t>
          </a:r>
        </a:p>
      </dgm:t>
    </dgm:pt>
    <dgm:pt modelId="{DB69F3CB-DE25-4086-8683-AAE7DC6B159D}" type="parTrans" cxnId="{7677EDF0-DBBE-48FD-9323-50F978591B8B}">
      <dgm:prSet/>
      <dgm:spPr/>
      <dgm:t>
        <a:bodyPr/>
        <a:lstStyle/>
        <a:p>
          <a:endParaRPr lang="pl-PL"/>
        </a:p>
      </dgm:t>
    </dgm:pt>
    <dgm:pt modelId="{A3CF3F77-8338-477F-BEC8-595EB493CDDF}" type="sibTrans" cxnId="{7677EDF0-DBBE-48FD-9323-50F978591B8B}">
      <dgm:prSet/>
      <dgm:spPr/>
      <dgm:t>
        <a:bodyPr/>
        <a:lstStyle/>
        <a:p>
          <a:endParaRPr lang="pl-PL"/>
        </a:p>
      </dgm:t>
    </dgm:pt>
    <dgm:pt modelId="{9180968E-28D8-4D9F-A0F8-BEC0C41B3B77}">
      <dgm:prSet phldrT="[Tekst]"/>
      <dgm:spPr/>
      <dgm:t>
        <a:bodyPr/>
        <a:lstStyle/>
        <a:p>
          <a:r>
            <a:rPr lang="pl-PL" dirty="0"/>
            <a:t>?</a:t>
          </a:r>
        </a:p>
      </dgm:t>
    </dgm:pt>
    <dgm:pt modelId="{C5166766-C7DD-4E2B-901E-4CD2DADCBAEC}" type="parTrans" cxnId="{B80BEECA-B31E-4280-A9C5-D6A10B851468}">
      <dgm:prSet/>
      <dgm:spPr/>
      <dgm:t>
        <a:bodyPr/>
        <a:lstStyle/>
        <a:p>
          <a:endParaRPr lang="pl-PL"/>
        </a:p>
      </dgm:t>
    </dgm:pt>
    <dgm:pt modelId="{D918B63E-047E-4546-9D31-4900AFF90C0E}" type="sibTrans" cxnId="{B80BEECA-B31E-4280-A9C5-D6A10B851468}">
      <dgm:prSet/>
      <dgm:spPr/>
      <dgm:t>
        <a:bodyPr/>
        <a:lstStyle/>
        <a:p>
          <a:endParaRPr lang="pl-PL"/>
        </a:p>
      </dgm:t>
    </dgm:pt>
    <dgm:pt modelId="{608B910B-3EED-4FCA-9499-6D61DEE221B0}" type="pres">
      <dgm:prSet presAssocID="{D312EC69-594B-4D20-BA0B-F0B76DA2DDDD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E234E390-FEEB-472F-B3FF-9AC4CEA37FA6}" type="pres">
      <dgm:prSet presAssocID="{D312EC69-594B-4D20-BA0B-F0B76DA2DDDD}" presName="dummyMaxCanvas" presStyleCnt="0"/>
      <dgm:spPr/>
    </dgm:pt>
    <dgm:pt modelId="{CD4473BF-D910-4A38-A646-F0F3F8F4C84E}" type="pres">
      <dgm:prSet presAssocID="{D312EC69-594B-4D20-BA0B-F0B76DA2DDDD}" presName="parentComposite" presStyleCnt="0"/>
      <dgm:spPr/>
    </dgm:pt>
    <dgm:pt modelId="{E32FF233-AC93-4DBF-960F-CF64927D13A2}" type="pres">
      <dgm:prSet presAssocID="{D312EC69-594B-4D20-BA0B-F0B76DA2DDDD}" presName="parent1" presStyleLbl="alignAccFollowNode1" presStyleIdx="0" presStyleCnt="4">
        <dgm:presLayoutVars>
          <dgm:chMax val="4"/>
        </dgm:presLayoutVars>
      </dgm:prSet>
      <dgm:spPr/>
    </dgm:pt>
    <dgm:pt modelId="{5D0EDD6E-EF57-46A5-90B4-96F1968600AA}" type="pres">
      <dgm:prSet presAssocID="{D312EC69-594B-4D20-BA0B-F0B76DA2DDDD}" presName="parent2" presStyleLbl="alignAccFollowNode1" presStyleIdx="1" presStyleCnt="4">
        <dgm:presLayoutVars>
          <dgm:chMax val="4"/>
        </dgm:presLayoutVars>
      </dgm:prSet>
      <dgm:spPr/>
    </dgm:pt>
    <dgm:pt modelId="{059673F1-C8D6-4E42-BECB-67855E696FD0}" type="pres">
      <dgm:prSet presAssocID="{D312EC69-594B-4D20-BA0B-F0B76DA2DDDD}" presName="childrenComposite" presStyleCnt="0"/>
      <dgm:spPr/>
    </dgm:pt>
    <dgm:pt modelId="{12545005-DC20-4192-854E-7EC76F5D5C60}" type="pres">
      <dgm:prSet presAssocID="{D312EC69-594B-4D20-BA0B-F0B76DA2DDDD}" presName="dummyMaxCanvas_ChildArea" presStyleCnt="0"/>
      <dgm:spPr/>
    </dgm:pt>
    <dgm:pt modelId="{2AA9DA13-3701-4CD3-94FE-2D21557B58E1}" type="pres">
      <dgm:prSet presAssocID="{D312EC69-594B-4D20-BA0B-F0B76DA2DDDD}" presName="fulcrum" presStyleLbl="alignAccFollowNode1" presStyleIdx="2" presStyleCnt="4"/>
      <dgm:spPr/>
    </dgm:pt>
    <dgm:pt modelId="{92BCA8AC-D2AF-42E6-9B18-21AED680E2D7}" type="pres">
      <dgm:prSet presAssocID="{D312EC69-594B-4D20-BA0B-F0B76DA2DDDD}" presName="balance_23" presStyleLbl="alignAccFollowNode1" presStyleIdx="3" presStyleCnt="4">
        <dgm:presLayoutVars>
          <dgm:bulletEnabled val="1"/>
        </dgm:presLayoutVars>
      </dgm:prSet>
      <dgm:spPr/>
    </dgm:pt>
    <dgm:pt modelId="{2DF6EBD7-62C5-4600-9653-B315197E1384}" type="pres">
      <dgm:prSet presAssocID="{D312EC69-594B-4D20-BA0B-F0B76DA2DDDD}" presName="right_23_1" presStyleLbl="node1" presStyleIdx="0" presStyleCnt="5">
        <dgm:presLayoutVars>
          <dgm:bulletEnabled val="1"/>
        </dgm:presLayoutVars>
      </dgm:prSet>
      <dgm:spPr/>
    </dgm:pt>
    <dgm:pt modelId="{72E89E94-3C84-4A74-B0C4-F74DBF9FED64}" type="pres">
      <dgm:prSet presAssocID="{D312EC69-594B-4D20-BA0B-F0B76DA2DDDD}" presName="right_23_2" presStyleLbl="node1" presStyleIdx="1" presStyleCnt="5">
        <dgm:presLayoutVars>
          <dgm:bulletEnabled val="1"/>
        </dgm:presLayoutVars>
      </dgm:prSet>
      <dgm:spPr/>
    </dgm:pt>
    <dgm:pt modelId="{84980A49-6ED7-43C9-A1C4-FB7F21C44EEB}" type="pres">
      <dgm:prSet presAssocID="{D312EC69-594B-4D20-BA0B-F0B76DA2DDDD}" presName="right_23_3" presStyleLbl="node1" presStyleIdx="2" presStyleCnt="5">
        <dgm:presLayoutVars>
          <dgm:bulletEnabled val="1"/>
        </dgm:presLayoutVars>
      </dgm:prSet>
      <dgm:spPr/>
    </dgm:pt>
    <dgm:pt modelId="{2BDA95B3-36D0-4C06-82EE-B15C1CEE9A7C}" type="pres">
      <dgm:prSet presAssocID="{D312EC69-594B-4D20-BA0B-F0B76DA2DDDD}" presName="left_23_1" presStyleLbl="node1" presStyleIdx="3" presStyleCnt="5">
        <dgm:presLayoutVars>
          <dgm:bulletEnabled val="1"/>
        </dgm:presLayoutVars>
      </dgm:prSet>
      <dgm:spPr/>
    </dgm:pt>
    <dgm:pt modelId="{18C3B856-2CD9-484E-8B8B-1718A4E1FF16}" type="pres">
      <dgm:prSet presAssocID="{D312EC69-594B-4D20-BA0B-F0B76DA2DDDD}" presName="left_23_2" presStyleLbl="node1" presStyleIdx="4" presStyleCnt="5">
        <dgm:presLayoutVars>
          <dgm:bulletEnabled val="1"/>
        </dgm:presLayoutVars>
      </dgm:prSet>
      <dgm:spPr/>
    </dgm:pt>
  </dgm:ptLst>
  <dgm:cxnLst>
    <dgm:cxn modelId="{CB013108-7305-4326-98CD-EB4075ADF789}" srcId="{D312EC69-594B-4D20-BA0B-F0B76DA2DDDD}" destId="{0BFD7345-0F58-4433-A007-3A81DE073B16}" srcOrd="1" destOrd="0" parTransId="{FBAE6EA3-D09A-4CDE-B2D6-7396F219DF1C}" sibTransId="{EC66D011-220C-40B5-A8CF-9E5519D9B665}"/>
    <dgm:cxn modelId="{78577116-246A-4B6C-B2B3-09A251FF8EBA}" srcId="{0BFD7345-0F58-4433-A007-3A81DE073B16}" destId="{8191773C-3279-4DEC-AC59-935F81FEDDB2}" srcOrd="0" destOrd="0" parTransId="{92D14E01-32F2-4654-9A9C-59F5696B9DCD}" sibTransId="{974E4F1A-2162-460B-8E78-4DF0B0B9126D}"/>
    <dgm:cxn modelId="{77061428-7540-4BE7-9AC7-794C6FA07CCA}" type="presOf" srcId="{0D05D029-38F3-4AAE-9D66-E9D17B1D67D4}" destId="{18C3B856-2CD9-484E-8B8B-1718A4E1FF16}" srcOrd="0" destOrd="0" presId="urn:microsoft.com/office/officeart/2005/8/layout/balance1"/>
    <dgm:cxn modelId="{1A96A33D-6E02-40E6-AE34-49731B24B76D}" type="presOf" srcId="{8059CF36-5FDE-4CD9-B2DA-EDEA2B0740E1}" destId="{E32FF233-AC93-4DBF-960F-CF64927D13A2}" srcOrd="0" destOrd="0" presId="urn:microsoft.com/office/officeart/2005/8/layout/balance1"/>
    <dgm:cxn modelId="{FC08CF49-291D-4A1B-9246-4A0F1584DEA1}" type="presOf" srcId="{8191773C-3279-4DEC-AC59-935F81FEDDB2}" destId="{2DF6EBD7-62C5-4600-9653-B315197E1384}" srcOrd="0" destOrd="0" presId="urn:microsoft.com/office/officeart/2005/8/layout/balance1"/>
    <dgm:cxn modelId="{8440E373-5E09-4820-8085-D34E2DA33D5D}" type="presOf" srcId="{0BFD7345-0F58-4433-A007-3A81DE073B16}" destId="{5D0EDD6E-EF57-46A5-90B4-96F1968600AA}" srcOrd="0" destOrd="0" presId="urn:microsoft.com/office/officeart/2005/8/layout/balance1"/>
    <dgm:cxn modelId="{EFFE6777-D276-4B35-B589-914E04501F27}" type="presOf" srcId="{9B668881-DD98-48E4-9E94-9BE4A39C2884}" destId="{72E89E94-3C84-4A74-B0C4-F74DBF9FED64}" srcOrd="0" destOrd="0" presId="urn:microsoft.com/office/officeart/2005/8/layout/balance1"/>
    <dgm:cxn modelId="{3FCEF8A4-1468-490A-B4B5-EAC0F9C23A85}" srcId="{D312EC69-594B-4D20-BA0B-F0B76DA2DDDD}" destId="{8059CF36-5FDE-4CD9-B2DA-EDEA2B0740E1}" srcOrd="0" destOrd="0" parTransId="{56087AFA-1A7A-46D4-B286-ACF1099DE0A8}" sibTransId="{5AB60922-35C0-4D6D-8B2E-6751C03EEA23}"/>
    <dgm:cxn modelId="{4C9BD0A7-0EBB-4F3B-9701-069ABE6CE4EC}" srcId="{8059CF36-5FDE-4CD9-B2DA-EDEA2B0740E1}" destId="{A25C1CE1-782A-43A4-9E60-F2711C0BC7F8}" srcOrd="0" destOrd="0" parTransId="{9D5AFAAA-3F70-43DD-A237-76E44A5BC524}" sibTransId="{B651C531-3EEA-4523-AF32-5772D9061F96}"/>
    <dgm:cxn modelId="{B80BEECA-B31E-4280-A9C5-D6A10B851468}" srcId="{0BFD7345-0F58-4433-A007-3A81DE073B16}" destId="{9180968E-28D8-4D9F-A0F8-BEC0C41B3B77}" srcOrd="2" destOrd="0" parTransId="{C5166766-C7DD-4E2B-901E-4CD2DADCBAEC}" sibTransId="{D918B63E-047E-4546-9D31-4900AFF90C0E}"/>
    <dgm:cxn modelId="{780E04D5-6209-49FF-8D43-589DC115BCCE}" srcId="{8059CF36-5FDE-4CD9-B2DA-EDEA2B0740E1}" destId="{0D05D029-38F3-4AAE-9D66-E9D17B1D67D4}" srcOrd="1" destOrd="0" parTransId="{FB158B37-DD33-4CC5-BEFA-C0B72800413A}" sibTransId="{85CB1CAC-6294-458A-A535-9DDEAA39D3C6}"/>
    <dgm:cxn modelId="{08F42CDA-AEC7-4B37-BF55-5FC106EE3411}" type="presOf" srcId="{D312EC69-594B-4D20-BA0B-F0B76DA2DDDD}" destId="{608B910B-3EED-4FCA-9499-6D61DEE221B0}" srcOrd="0" destOrd="0" presId="urn:microsoft.com/office/officeart/2005/8/layout/balance1"/>
    <dgm:cxn modelId="{DB5F58E2-88E6-47DD-AE6E-864686366667}" type="presOf" srcId="{A25C1CE1-782A-43A4-9E60-F2711C0BC7F8}" destId="{2BDA95B3-36D0-4C06-82EE-B15C1CEE9A7C}" srcOrd="0" destOrd="0" presId="urn:microsoft.com/office/officeart/2005/8/layout/balance1"/>
    <dgm:cxn modelId="{0E5064EC-55FF-441F-A84B-43EF91A41B47}" type="presOf" srcId="{9180968E-28D8-4D9F-A0F8-BEC0C41B3B77}" destId="{84980A49-6ED7-43C9-A1C4-FB7F21C44EEB}" srcOrd="0" destOrd="0" presId="urn:microsoft.com/office/officeart/2005/8/layout/balance1"/>
    <dgm:cxn modelId="{7677EDF0-DBBE-48FD-9323-50F978591B8B}" srcId="{0BFD7345-0F58-4433-A007-3A81DE073B16}" destId="{9B668881-DD98-48E4-9E94-9BE4A39C2884}" srcOrd="1" destOrd="0" parTransId="{DB69F3CB-DE25-4086-8683-AAE7DC6B159D}" sibTransId="{A3CF3F77-8338-477F-BEC8-595EB493CDDF}"/>
    <dgm:cxn modelId="{6D47C269-E92A-4784-9CE8-5789CE2FC9D3}" type="presParOf" srcId="{608B910B-3EED-4FCA-9499-6D61DEE221B0}" destId="{E234E390-FEEB-472F-B3FF-9AC4CEA37FA6}" srcOrd="0" destOrd="0" presId="urn:microsoft.com/office/officeart/2005/8/layout/balance1"/>
    <dgm:cxn modelId="{90B8C216-F93F-4FE5-8B87-C413040DE78B}" type="presParOf" srcId="{608B910B-3EED-4FCA-9499-6D61DEE221B0}" destId="{CD4473BF-D910-4A38-A646-F0F3F8F4C84E}" srcOrd="1" destOrd="0" presId="urn:microsoft.com/office/officeart/2005/8/layout/balance1"/>
    <dgm:cxn modelId="{8B8FDEC3-04F4-4E29-9E4B-7C8D031B2A96}" type="presParOf" srcId="{CD4473BF-D910-4A38-A646-F0F3F8F4C84E}" destId="{E32FF233-AC93-4DBF-960F-CF64927D13A2}" srcOrd="0" destOrd="0" presId="urn:microsoft.com/office/officeart/2005/8/layout/balance1"/>
    <dgm:cxn modelId="{DA29417C-89C5-4F3D-A89F-FDED83CB8AB3}" type="presParOf" srcId="{CD4473BF-D910-4A38-A646-F0F3F8F4C84E}" destId="{5D0EDD6E-EF57-46A5-90B4-96F1968600AA}" srcOrd="1" destOrd="0" presId="urn:microsoft.com/office/officeart/2005/8/layout/balance1"/>
    <dgm:cxn modelId="{F8D128FA-A8E2-4909-938C-ED85662532F6}" type="presParOf" srcId="{608B910B-3EED-4FCA-9499-6D61DEE221B0}" destId="{059673F1-C8D6-4E42-BECB-67855E696FD0}" srcOrd="2" destOrd="0" presId="urn:microsoft.com/office/officeart/2005/8/layout/balance1"/>
    <dgm:cxn modelId="{26AB7677-50F7-4DE8-A848-A3B302500753}" type="presParOf" srcId="{059673F1-C8D6-4E42-BECB-67855E696FD0}" destId="{12545005-DC20-4192-854E-7EC76F5D5C60}" srcOrd="0" destOrd="0" presId="urn:microsoft.com/office/officeart/2005/8/layout/balance1"/>
    <dgm:cxn modelId="{B10D5245-940C-4008-9D1E-271971F5A8D8}" type="presParOf" srcId="{059673F1-C8D6-4E42-BECB-67855E696FD0}" destId="{2AA9DA13-3701-4CD3-94FE-2D21557B58E1}" srcOrd="1" destOrd="0" presId="urn:microsoft.com/office/officeart/2005/8/layout/balance1"/>
    <dgm:cxn modelId="{863A5807-811A-447C-A382-DD82A3BFEC44}" type="presParOf" srcId="{059673F1-C8D6-4E42-BECB-67855E696FD0}" destId="{92BCA8AC-D2AF-42E6-9B18-21AED680E2D7}" srcOrd="2" destOrd="0" presId="urn:microsoft.com/office/officeart/2005/8/layout/balance1"/>
    <dgm:cxn modelId="{2D686223-0BC0-438E-8B39-1D163C55DC88}" type="presParOf" srcId="{059673F1-C8D6-4E42-BECB-67855E696FD0}" destId="{2DF6EBD7-62C5-4600-9653-B315197E1384}" srcOrd="3" destOrd="0" presId="urn:microsoft.com/office/officeart/2005/8/layout/balance1"/>
    <dgm:cxn modelId="{5878E1A6-6824-44DD-B2C3-DB79A4DBD9C8}" type="presParOf" srcId="{059673F1-C8D6-4E42-BECB-67855E696FD0}" destId="{72E89E94-3C84-4A74-B0C4-F74DBF9FED64}" srcOrd="4" destOrd="0" presId="urn:microsoft.com/office/officeart/2005/8/layout/balance1"/>
    <dgm:cxn modelId="{9B875F85-E9E0-4A17-BC07-51A557340262}" type="presParOf" srcId="{059673F1-C8D6-4E42-BECB-67855E696FD0}" destId="{84980A49-6ED7-43C9-A1C4-FB7F21C44EEB}" srcOrd="5" destOrd="0" presId="urn:microsoft.com/office/officeart/2005/8/layout/balance1"/>
    <dgm:cxn modelId="{5FAC32D0-A307-4578-8367-454E9866361D}" type="presParOf" srcId="{059673F1-C8D6-4E42-BECB-67855E696FD0}" destId="{2BDA95B3-36D0-4C06-82EE-B15C1CEE9A7C}" srcOrd="6" destOrd="0" presId="urn:microsoft.com/office/officeart/2005/8/layout/balance1"/>
    <dgm:cxn modelId="{1894E833-B279-4E03-AF4E-923B3917D53D}" type="presParOf" srcId="{059673F1-C8D6-4E42-BECB-67855E696FD0}" destId="{18C3B856-2CD9-484E-8B8B-1718A4E1FF16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FF233-AC93-4DBF-960F-CF64927D13A2}">
      <dsp:nvSpPr>
        <dsp:cNvPr id="0" name=""/>
        <dsp:cNvSpPr/>
      </dsp:nvSpPr>
      <dsp:spPr>
        <a:xfrm>
          <a:off x="1942264" y="0"/>
          <a:ext cx="2067133" cy="11484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500" kern="1200" dirty="0"/>
            <a:t>idol </a:t>
          </a:r>
        </a:p>
      </dsp:txBody>
      <dsp:txXfrm>
        <a:off x="1975900" y="33636"/>
        <a:ext cx="1999861" cy="1081135"/>
      </dsp:txXfrm>
    </dsp:sp>
    <dsp:sp modelId="{5D0EDD6E-EF57-46A5-90B4-96F1968600AA}">
      <dsp:nvSpPr>
        <dsp:cNvPr id="0" name=""/>
        <dsp:cNvSpPr/>
      </dsp:nvSpPr>
      <dsp:spPr>
        <a:xfrm>
          <a:off x="4928124" y="0"/>
          <a:ext cx="2067133" cy="11484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500" kern="1200" dirty="0"/>
            <a:t>autorytet</a:t>
          </a:r>
        </a:p>
      </dsp:txBody>
      <dsp:txXfrm>
        <a:off x="4961760" y="33636"/>
        <a:ext cx="1999861" cy="1081135"/>
      </dsp:txXfrm>
    </dsp:sp>
    <dsp:sp modelId="{2AA9DA13-3701-4CD3-94FE-2D21557B58E1}">
      <dsp:nvSpPr>
        <dsp:cNvPr id="0" name=""/>
        <dsp:cNvSpPr/>
      </dsp:nvSpPr>
      <dsp:spPr>
        <a:xfrm>
          <a:off x="4038108" y="4880732"/>
          <a:ext cx="861305" cy="861305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CA8AC-D2AF-42E6-9B18-21AED680E2D7}">
      <dsp:nvSpPr>
        <dsp:cNvPr id="0" name=""/>
        <dsp:cNvSpPr/>
      </dsp:nvSpPr>
      <dsp:spPr>
        <a:xfrm rot="240000">
          <a:off x="1884055" y="4511653"/>
          <a:ext cx="5169412" cy="361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6EBD7-62C5-4600-9653-B315197E1384}">
      <dsp:nvSpPr>
        <dsp:cNvPr id="0" name=""/>
        <dsp:cNvSpPr/>
      </dsp:nvSpPr>
      <dsp:spPr>
        <a:xfrm rot="240000">
          <a:off x="4987838" y="3607863"/>
          <a:ext cx="2062546" cy="9609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?</a:t>
          </a:r>
        </a:p>
      </dsp:txBody>
      <dsp:txXfrm>
        <a:off x="5034747" y="3654772"/>
        <a:ext cx="1968728" cy="867118"/>
      </dsp:txXfrm>
    </dsp:sp>
    <dsp:sp modelId="{72E89E94-3C84-4A74-B0C4-F74DBF9FED64}">
      <dsp:nvSpPr>
        <dsp:cNvPr id="0" name=""/>
        <dsp:cNvSpPr/>
      </dsp:nvSpPr>
      <dsp:spPr>
        <a:xfrm rot="240000">
          <a:off x="5062484" y="2574296"/>
          <a:ext cx="2062546" cy="9609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?</a:t>
          </a:r>
        </a:p>
      </dsp:txBody>
      <dsp:txXfrm>
        <a:off x="5109393" y="2621205"/>
        <a:ext cx="1968728" cy="867118"/>
      </dsp:txXfrm>
    </dsp:sp>
    <dsp:sp modelId="{84980A49-6ED7-43C9-A1C4-FB7F21C44EEB}">
      <dsp:nvSpPr>
        <dsp:cNvPr id="0" name=""/>
        <dsp:cNvSpPr/>
      </dsp:nvSpPr>
      <dsp:spPr>
        <a:xfrm rot="240000">
          <a:off x="5137131" y="1563697"/>
          <a:ext cx="2062546" cy="9609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?</a:t>
          </a:r>
        </a:p>
      </dsp:txBody>
      <dsp:txXfrm>
        <a:off x="5184040" y="1610606"/>
        <a:ext cx="1968728" cy="867118"/>
      </dsp:txXfrm>
    </dsp:sp>
    <dsp:sp modelId="{2BDA95B3-36D0-4C06-82EE-B15C1CEE9A7C}">
      <dsp:nvSpPr>
        <dsp:cNvPr id="0" name=""/>
        <dsp:cNvSpPr/>
      </dsp:nvSpPr>
      <dsp:spPr>
        <a:xfrm rot="240000">
          <a:off x="2030688" y="3401149"/>
          <a:ext cx="2062546" cy="9609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?</a:t>
          </a:r>
        </a:p>
      </dsp:txBody>
      <dsp:txXfrm>
        <a:off x="2077597" y="3448058"/>
        <a:ext cx="1968728" cy="867118"/>
      </dsp:txXfrm>
    </dsp:sp>
    <dsp:sp modelId="{18C3B856-2CD9-484E-8B8B-1718A4E1FF16}">
      <dsp:nvSpPr>
        <dsp:cNvPr id="0" name=""/>
        <dsp:cNvSpPr/>
      </dsp:nvSpPr>
      <dsp:spPr>
        <a:xfrm rot="240000">
          <a:off x="2105335" y="2367582"/>
          <a:ext cx="2062546" cy="9609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?</a:t>
          </a:r>
        </a:p>
      </dsp:txBody>
      <dsp:txXfrm>
        <a:off x="2152244" y="2414491"/>
        <a:ext cx="1968728" cy="867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CECD84-4DE0-50F8-A4BF-8A2914D79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67CE68A-460D-49A6-9BF6-FA3AA3B7F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0C3B81A-DE40-122A-C01D-547A0BEC9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15F0-AEC8-48B2-BACF-AD0CCA15D165}" type="datetimeFigureOut">
              <a:rPr lang="pl-PL" smtClean="0"/>
              <a:t>03.07.2023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7C41D0-D63A-0F16-CCAB-8BFF757E1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EE1AA6-18EB-AA60-B3F9-C4C4AE27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70A1-15CE-4102-B599-A2C5C88685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507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637657-54AD-1759-D13F-605D4D676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B47C0CF-A2D4-FA10-D1F0-5788C380B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CB45791-2A36-0826-FC6F-D070D37F7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15F0-AEC8-48B2-BACF-AD0CCA15D165}" type="datetimeFigureOut">
              <a:rPr lang="pl-PL" smtClean="0"/>
              <a:t>03.07.2023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0D68894-5B9B-6673-8881-25AFE8D05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CF533A-833C-20CE-41FC-AC4CF472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70A1-15CE-4102-B599-A2C5C88685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430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0A59BF2-EB22-8F4E-9B8C-BA27E1C64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08D524B-5BC9-D99B-F9CD-30100DF9F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317477-6074-E27B-4D76-7ECF4E65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15F0-AEC8-48B2-BACF-AD0CCA15D165}" type="datetimeFigureOut">
              <a:rPr lang="pl-PL" smtClean="0"/>
              <a:t>03.07.2023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9BCDE9-7F2D-3611-B14D-CA6B1B97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72DE80B-4ABC-AF34-4F75-4DBE747E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70A1-15CE-4102-B599-A2C5C88685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972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FF4FB0-CEE8-4DFB-2349-8063A0D6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CFABF5-8AF5-402B-4606-7B0AE90A7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6197E6-6F4C-C95E-9327-B8A74E70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15F0-AEC8-48B2-BACF-AD0CCA15D165}" type="datetimeFigureOut">
              <a:rPr lang="pl-PL" smtClean="0"/>
              <a:t>03.07.2023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5903D69-4933-1388-09F7-E463F9A0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3FDD01-E63A-4D04-D1B4-B9535D27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70A1-15CE-4102-B599-A2C5C88685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78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6688D9-24FA-E4AB-E595-7053431D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E14D01-B927-0EC0-9BA1-F68A5EC50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A5375E6-E92A-D77D-6665-15BA5EF5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15F0-AEC8-48B2-BACF-AD0CCA15D165}" type="datetimeFigureOut">
              <a:rPr lang="pl-PL" smtClean="0"/>
              <a:t>03.07.2023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A77779-BCB6-755C-CF26-82B4BC76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26E7CB-3F29-2BF4-B239-821D379DB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70A1-15CE-4102-B599-A2C5C88685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331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DBEB0F-C941-CAEA-721D-ADE819E5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10B582-ABCD-7CB7-7C2C-5CBA12A5B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40E9E4C-E3CC-9B27-7224-EB2C899C9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2AF3E4B-B5CA-71AD-EF04-F024B8EF6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15F0-AEC8-48B2-BACF-AD0CCA15D165}" type="datetimeFigureOut">
              <a:rPr lang="pl-PL" smtClean="0"/>
              <a:t>03.07.2023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04442CA-46FB-BC85-8AB5-4F2F6A3A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2F854E-2DEA-1F71-55F6-58D5006E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70A1-15CE-4102-B599-A2C5C88685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0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93E609-386A-451F-AD83-1E575A05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E75A117-9616-F849-7D38-A7E6C45DA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46A79A2-4674-81ED-8106-CFA9C7EBA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FEE1507-ACE9-9C98-3F72-BB54EB8C68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2386257-B70D-0A5A-2481-3109A5962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759DB04-DC06-ED40-C073-50E1CBB83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15F0-AEC8-48B2-BACF-AD0CCA15D165}" type="datetimeFigureOut">
              <a:rPr lang="pl-PL" smtClean="0"/>
              <a:t>03.07.2023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1478D5D-1776-65DF-4DA9-2528CFD0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DF1800E-7E92-F0C9-D99B-3DEF88D8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70A1-15CE-4102-B599-A2C5C88685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883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E825A2-7815-7341-46B0-7D4A49431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58A4158-D430-9DBA-9537-C008062D3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15F0-AEC8-48B2-BACF-AD0CCA15D165}" type="datetimeFigureOut">
              <a:rPr lang="pl-PL" smtClean="0"/>
              <a:t>03.07.2023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993D20F-B46F-F7A7-98FD-7D7B0F65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0A22719-ABE2-0D53-A34E-D6F04D0A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70A1-15CE-4102-B599-A2C5C88685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518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953BCA1-1845-2D40-9FC7-9EC9C764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15F0-AEC8-48B2-BACF-AD0CCA15D165}" type="datetimeFigureOut">
              <a:rPr lang="pl-PL" smtClean="0"/>
              <a:t>03.07.2023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EE76F53-554E-A7A3-292C-F072400D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EEE357F-AC1A-DA52-2BC2-F1A296EF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70A1-15CE-4102-B599-A2C5C88685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6377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82FA68-D2DD-4023-9C3E-551D4ABA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198201-F7BC-13E5-2F99-A087BF148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EEE370B-870C-75F6-BB78-D603C6E23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BA7B2FE-3ACF-4E3D-C182-D53140678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15F0-AEC8-48B2-BACF-AD0CCA15D165}" type="datetimeFigureOut">
              <a:rPr lang="pl-PL" smtClean="0"/>
              <a:t>03.07.2023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08A7F66-552E-7276-2D63-8B548A6EB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BB10DFC-3450-F0BD-8934-83A9CFFF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70A1-15CE-4102-B599-A2C5C88685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739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9BCB38-4283-3E5E-1AB7-1AC235B0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AE23639-3424-C97D-06C7-7E385E45C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D08EC21-415F-889E-3B2C-A2605A848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C60714A-43D2-4CD0-BFC5-4CC45016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15F0-AEC8-48B2-BACF-AD0CCA15D165}" type="datetimeFigureOut">
              <a:rPr lang="pl-PL" smtClean="0"/>
              <a:t>03.07.2023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57A8AEF-C4AA-8333-8BD3-999DBFF32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2FCDE4D-A840-3C16-B2E0-79F7427B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70A1-15CE-4102-B599-A2C5C88685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72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8B78AF4-725C-B4E1-F339-7291C06B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786E2B9-4CDE-8AC2-12EF-2AE3C197F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D17737-B3DE-FA06-C43F-6E5DD6E5B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615F0-AEC8-48B2-BACF-AD0CCA15D165}" type="datetimeFigureOut">
              <a:rPr lang="pl-PL" smtClean="0"/>
              <a:t>03.07.2023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A054C5-F9BD-83E9-BFB1-724EF8237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59BB16-3A6E-FD2A-9F6A-FFF2FA498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70A1-15CE-4102-B599-A2C5C88685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710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ADFA70-E321-B872-DB17-8BBBD5FEF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0475"/>
            <a:ext cx="10405241" cy="1071563"/>
          </a:xfrm>
        </p:spPr>
        <p:txBody>
          <a:bodyPr>
            <a:normAutofit/>
          </a:bodyPr>
          <a:lstStyle/>
          <a:p>
            <a:pPr algn="l"/>
            <a:r>
              <a:rPr lang="pl-PL" sz="6600" b="1" dirty="0"/>
              <a:t>Temat: Konflikt w grupie.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185CF2A-E825-D3F8-F6FC-181833DCC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4014952" cy="612610"/>
          </a:xfrm>
        </p:spPr>
        <p:txBody>
          <a:bodyPr>
            <a:normAutofit/>
          </a:bodyPr>
          <a:lstStyle/>
          <a:p>
            <a:r>
              <a:rPr lang="pl-PL" sz="3200" b="1" dirty="0"/>
              <a:t>s. 12-13</a:t>
            </a:r>
          </a:p>
        </p:txBody>
      </p:sp>
    </p:spTree>
    <p:extLst>
      <p:ext uri="{BB962C8B-B14F-4D97-AF65-F5344CB8AC3E}">
        <p14:creationId xmlns:p14="http://schemas.microsoft.com/office/powerpoint/2010/main" val="404088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iała Dandelion">
            <a:extLst>
              <a:ext uri="{FF2B5EF4-FFF2-40B4-BE49-F238E27FC236}">
                <a16:creationId xmlns:a16="http://schemas.microsoft.com/office/drawing/2014/main" id="{4AFB75A2-48D0-C741-8A0E-6C56620B7F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81" b="6133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2188CB56-954A-9F39-58A8-46508065F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18" y="5234320"/>
            <a:ext cx="6931319" cy="360235"/>
          </a:xfrm>
        </p:spPr>
        <p:txBody>
          <a:bodyPr anchor="b">
            <a:normAutofit fontScale="90000"/>
          </a:bodyPr>
          <a:lstStyle/>
          <a:p>
            <a:pPr algn="l"/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Anna Langowska</a:t>
            </a: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83E8C6F7-D99F-AE06-B0E6-7E834857F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819" y="5850194"/>
            <a:ext cx="6931319" cy="884903"/>
          </a:xfrm>
        </p:spPr>
        <p:txBody>
          <a:bodyPr anchor="t">
            <a:normAutofit/>
          </a:bodyPr>
          <a:lstStyle/>
          <a:p>
            <a:pPr algn="l"/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Podręcznik i zasoby wyd. Nowa Era- Dziś i jutro</a:t>
            </a:r>
          </a:p>
          <a:p>
            <a:pPr algn="l"/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Grafiki: domena publiczna, </a:t>
            </a: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Edukreatywnie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04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B60078A-119C-D68A-DA9F-3A6760282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dirty="0"/>
              <a:t>Jak wyglądałoby moje życie gdybym nie wiedział, jak mogę rozwiązać konflikt?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A4E33B-F729-B992-4F5E-FA4E1FA83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3" y="2198362"/>
            <a:ext cx="5391585" cy="3917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err="1"/>
              <a:t>Nacobezu</a:t>
            </a:r>
            <a:r>
              <a:rPr lang="pl-PL" dirty="0"/>
              <a:t>:</a:t>
            </a:r>
          </a:p>
          <a:p>
            <a:r>
              <a:rPr lang="pl-PL" dirty="0"/>
              <a:t>Jak zachowują się jednostki podczas konfliktu</a:t>
            </a:r>
          </a:p>
          <a:p>
            <a:r>
              <a:rPr lang="pl-PL" dirty="0"/>
              <a:t>Jakimi metodami można rozwiązywać konflikty</a:t>
            </a:r>
          </a:p>
          <a:p>
            <a:r>
              <a:rPr lang="pl-PL" dirty="0"/>
              <a:t>Jaką rolę odgrywa w moim życiu autorytet i idol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0FAD4B3-B51D-320C-9AA7-347B69650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953" y="2184914"/>
            <a:ext cx="4383332" cy="3755915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6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456EB98-3DCA-549E-8698-F0D435894C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8943" y="475666"/>
            <a:ext cx="5851211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Konflikt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grupie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FADDEA1-00D7-7608-B85F-A817C5E72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43" y="2177701"/>
            <a:ext cx="5851211" cy="10757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/>
              <a:t>Co </a:t>
            </a:r>
            <a:r>
              <a:rPr lang="en-US" dirty="0" err="1"/>
              <a:t>może</a:t>
            </a:r>
            <a:r>
              <a:rPr lang="en-US" dirty="0"/>
              <a:t> </a:t>
            </a:r>
            <a:r>
              <a:rPr lang="en-US" dirty="0" err="1"/>
              <a:t>doprowadzić</a:t>
            </a:r>
            <a:r>
              <a:rPr lang="en-US" dirty="0"/>
              <a:t>  do </a:t>
            </a:r>
            <a:r>
              <a:rPr lang="en-US" dirty="0" err="1"/>
              <a:t>konfliktu</a:t>
            </a:r>
            <a:r>
              <a:rPr lang="en-US" dirty="0"/>
              <a:t> w </a:t>
            </a:r>
            <a:r>
              <a:rPr lang="en-US" dirty="0" err="1"/>
              <a:t>grupie</a:t>
            </a:r>
            <a:r>
              <a:rPr lang="en-US" dirty="0"/>
              <a:t>?</a:t>
            </a:r>
          </a:p>
          <a:p>
            <a:pPr algn="ctr"/>
            <a:endParaRPr lang="en-US" sz="20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932C341-6E09-B7DB-EFC1-8AA591AC39DB}"/>
              </a:ext>
            </a:extLst>
          </p:cNvPr>
          <p:cNvSpPr/>
          <p:nvPr/>
        </p:nvSpPr>
        <p:spPr>
          <a:xfrm>
            <a:off x="328944" y="3960278"/>
            <a:ext cx="5851211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Jak zachowują się ludzie </a:t>
            </a:r>
          </a:p>
          <a:p>
            <a:pPr algn="ctr"/>
            <a:r>
              <a:rPr lang="pl-PL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(jednostki) podczas konfliktu? –grafika, s. 12</a:t>
            </a:r>
          </a:p>
        </p:txBody>
      </p:sp>
      <p:sp>
        <p:nvSpPr>
          <p:cNvPr id="21" name="Strzałka: w dół 20">
            <a:extLst>
              <a:ext uri="{FF2B5EF4-FFF2-40B4-BE49-F238E27FC236}">
                <a16:creationId xmlns:a16="http://schemas.microsoft.com/office/drawing/2014/main" id="{CF721D99-8570-A2F9-0EC6-448AB3AD2E0E}"/>
              </a:ext>
            </a:extLst>
          </p:cNvPr>
          <p:cNvSpPr/>
          <p:nvPr/>
        </p:nvSpPr>
        <p:spPr>
          <a:xfrm>
            <a:off x="2880922" y="3297445"/>
            <a:ext cx="747252" cy="68613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5" name="Symbol zastępczy zawartości 24" descr="Ręce tworzące okrąg">
            <a:extLst>
              <a:ext uri="{FF2B5EF4-FFF2-40B4-BE49-F238E27FC236}">
                <a16:creationId xmlns:a16="http://schemas.microsoft.com/office/drawing/2014/main" id="{B55CC661-E288-4EB0-9F56-01E8DCEADD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316" y="2956164"/>
            <a:ext cx="4362450" cy="3190511"/>
          </a:xfr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Model 3D 25" descr="Exploding Head Emoji">
                <a:extLst>
                  <a:ext uri="{FF2B5EF4-FFF2-40B4-BE49-F238E27FC236}">
                    <a16:creationId xmlns:a16="http://schemas.microsoft.com/office/drawing/2014/main" id="{5A440511-8DC4-F1A2-EAB7-34BB1A5F2A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9383839"/>
                  </p:ext>
                </p:extLst>
              </p:nvPr>
            </p:nvGraphicFramePr>
            <p:xfrm>
              <a:off x="7456843" y="225660"/>
              <a:ext cx="2447924" cy="250507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447924" cy="2505075"/>
                    </a:xfrm>
                    <a:prstGeom prst="rect">
                      <a:avLst/>
                    </a:prstGeom>
                  </am3d:spPr>
                  <am3d:camera>
                    <am3d:pos x="0" y="0" z="806001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44" d="1000000"/>
                    <am3d:preTrans dx="0" dy="-17483194" dz="63708"/>
                    <am3d:scale>
                      <am3d:sx n="1000000" d="1000000"/>
                      <am3d:sy n="1000000" d="1000000"/>
                      <am3d:sz n="1000000" d="1000000"/>
                    </am3d:scale>
                    <am3d:rot ax="-92232" ay="-1258243" az="3301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767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el 3D 25" descr="Exploding Head Emoji">
                <a:extLst>
                  <a:ext uri="{FF2B5EF4-FFF2-40B4-BE49-F238E27FC236}">
                    <a16:creationId xmlns:a16="http://schemas.microsoft.com/office/drawing/2014/main" id="{5A440511-8DC4-F1A2-EAB7-34BB1A5F2A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6843" y="225660"/>
                <a:ext cx="2447924" cy="250507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2AF53BC0-B8EF-DC0C-2DCC-392065A9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Czy w sytuacjach konfliktowych któreś zachowanie jest u ciebie dominujące?  </a:t>
            </a:r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 wolnej chwili pomyśl, dlaczego tak jest.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DC8049A-C7F2-BDE2-85CC-06C552E03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8618" y="181137"/>
            <a:ext cx="4670323" cy="66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19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70CC06-DB21-401C-BCF8-AAC5FF55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ABAD785-E036-6C97-6DD0-73EB2714EC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640080"/>
            <a:ext cx="3566160" cy="35803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200" dirty="0" err="1"/>
              <a:t>Rozwiązywanie</a:t>
            </a:r>
            <a:r>
              <a:rPr lang="en-US" sz="4200" dirty="0"/>
              <a:t> </a:t>
            </a:r>
            <a:r>
              <a:rPr lang="en-US" sz="4200" dirty="0" err="1"/>
              <a:t>konfliktów</a:t>
            </a:r>
            <a:r>
              <a:rPr lang="pl-PL" sz="4200" dirty="0"/>
              <a:t>, s.13</a:t>
            </a:r>
            <a:endParaRPr lang="en-US" sz="4200" dirty="0"/>
          </a:p>
        </p:txBody>
      </p:sp>
      <p:pic>
        <p:nvPicPr>
          <p:cNvPr id="4" name="Picture 4" descr="Znalezione obrazy dla zapytania rozwiÄzywanie konfliktÃ³w">
            <a:extLst>
              <a:ext uri="{FF2B5EF4-FFF2-40B4-BE49-F238E27FC236}">
                <a16:creationId xmlns:a16="http://schemas.microsoft.com/office/drawing/2014/main" id="{653F4D3A-9620-66F5-2966-563F2283B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044" y="640080"/>
            <a:ext cx="3300984" cy="2186901"/>
          </a:xfrm>
          <a:prstGeom prst="rect">
            <a:avLst/>
          </a:prstGeom>
          <a:noFill/>
        </p:spPr>
      </p:pic>
      <p:pic>
        <p:nvPicPr>
          <p:cNvPr id="5" name="Picture 6" descr="Znalezione obrazy dla zapytania rozwiÄzywanie konfliktÃ³w">
            <a:extLst>
              <a:ext uri="{FF2B5EF4-FFF2-40B4-BE49-F238E27FC236}">
                <a16:creationId xmlns:a16="http://schemas.microsoft.com/office/drawing/2014/main" id="{FA0DC813-28C6-7E17-2DC5-4912A8141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640080"/>
            <a:ext cx="3438144" cy="2230480"/>
          </a:xfrm>
          <a:prstGeom prst="rect">
            <a:avLst/>
          </a:prstGeom>
          <a:noFill/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15B998FC-4B98-4A07-B159-9E629180A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odobny obraz">
            <a:extLst>
              <a:ext uri="{FF2B5EF4-FFF2-40B4-BE49-F238E27FC236}">
                <a16:creationId xmlns:a16="http://schemas.microsoft.com/office/drawing/2014/main" id="{E3A7BDCF-C8FC-181F-08F6-C7674CCA4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904" y="4215384"/>
            <a:ext cx="3143250" cy="2011680"/>
          </a:xfrm>
          <a:prstGeom prst="rect">
            <a:avLst/>
          </a:prstGeom>
          <a:noFill/>
        </p:spPr>
      </p:pic>
      <p:pic>
        <p:nvPicPr>
          <p:cNvPr id="6" name="Picture 12" descr="Podobny obraz">
            <a:extLst>
              <a:ext uri="{FF2B5EF4-FFF2-40B4-BE49-F238E27FC236}">
                <a16:creationId xmlns:a16="http://schemas.microsoft.com/office/drawing/2014/main" id="{00A138D8-92F0-6910-6D55-7EA7858BB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180" y="4318711"/>
            <a:ext cx="3438143" cy="1805025"/>
          </a:xfrm>
          <a:prstGeom prst="rect">
            <a:avLst/>
          </a:prstGeom>
          <a:noFill/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63FBCAB-1DF6-3BF7-C2D1-04713A4F67EA}"/>
              </a:ext>
            </a:extLst>
          </p:cNvPr>
          <p:cNvSpPr/>
          <p:nvPr/>
        </p:nvSpPr>
        <p:spPr>
          <a:xfrm>
            <a:off x="5352078" y="2760333"/>
            <a:ext cx="20280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rozmowa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5C054B0-57AF-529C-ADFD-B051ED74703F}"/>
              </a:ext>
            </a:extLst>
          </p:cNvPr>
          <p:cNvSpPr txBox="1"/>
          <p:nvPr/>
        </p:nvSpPr>
        <p:spPr>
          <a:xfrm>
            <a:off x="363794" y="4616413"/>
            <a:ext cx="4564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Dzielimy się zadaniem omówienia sposobu rozwiązania konfliktu poprzez negocjacje,  mediacje i arbitraż. </a:t>
            </a:r>
          </a:p>
          <a:p>
            <a:r>
              <a:rPr lang="pl-PL" dirty="0"/>
              <a:t>Rząd przy oknie - negocjacje</a:t>
            </a:r>
          </a:p>
          <a:p>
            <a:r>
              <a:rPr lang="pl-PL" dirty="0"/>
              <a:t>Rząd środkowy- mediacje</a:t>
            </a:r>
          </a:p>
          <a:p>
            <a:r>
              <a:rPr lang="pl-PL" dirty="0"/>
              <a:t>Rząd przy ścianie- arbitraż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B1B7F9E-E7C4-406F-F176-F21152EE16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807"/>
              </p:ext>
            </p:extLst>
          </p:nvPr>
        </p:nvGraphicFramePr>
        <p:xfrm>
          <a:off x="2585883" y="422788"/>
          <a:ext cx="8937523" cy="574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rostokąt 5">
            <a:extLst>
              <a:ext uri="{FF2B5EF4-FFF2-40B4-BE49-F238E27FC236}">
                <a16:creationId xmlns:a16="http://schemas.microsoft.com/office/drawing/2014/main" id="{6AFEA2C2-F904-0362-A052-4C9F46002B77}"/>
              </a:ext>
            </a:extLst>
          </p:cNvPr>
          <p:cNvSpPr/>
          <p:nvPr/>
        </p:nvSpPr>
        <p:spPr>
          <a:xfrm>
            <a:off x="363795" y="974748"/>
            <a:ext cx="3588773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Jaka jest różnica między idolem a autorytetem?</a:t>
            </a:r>
          </a:p>
          <a:p>
            <a:pPr algn="ctr"/>
            <a:endParaRPr lang="pl-PL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pl-PL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Kto jest Twoim idolem? </a:t>
            </a:r>
          </a:p>
          <a:p>
            <a:pPr algn="ctr"/>
            <a:r>
              <a:rPr lang="pl-PL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 kto autorytetem?</a:t>
            </a:r>
          </a:p>
          <a:p>
            <a:pPr algn="ctr"/>
            <a:endParaRPr lang="pl-PL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pl-PL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Potrzebujesz w swoim życiu autorytetów?</a:t>
            </a:r>
          </a:p>
          <a:p>
            <a:pPr algn="ctr"/>
            <a:r>
              <a:rPr lang="pl-PL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l-PL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 co ?</a:t>
            </a:r>
            <a:endParaRPr lang="pl-PL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2293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7D6D008-3398-591E-3A41-DBD17871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podjęciu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decyzji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rozwiązaniu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konfliktu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może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się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przydać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metoda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metaplanu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85CCB68-C9A9-719C-7287-E6F33AC68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65" r="-3" b="-3"/>
          <a:stretch/>
        </p:blipFill>
        <p:spPr>
          <a:xfrm>
            <a:off x="4038600" y="1546270"/>
            <a:ext cx="7188199" cy="37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75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B60078A-119C-D68A-DA9F-3A6760282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400"/>
              <a:t>Jak wyglądałoby moje życie gdybym nie wiedział, jak mogę rozwiązać konflikt?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A4E33B-F729-B992-4F5E-FA4E1FA83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/>
              <a:t>Nacobezu:</a:t>
            </a:r>
          </a:p>
          <a:p>
            <a:r>
              <a:rPr lang="pl-PL" sz="2000"/>
              <a:t>Jak zachowują się jednostki podczas konfliktu</a:t>
            </a:r>
          </a:p>
          <a:p>
            <a:r>
              <a:rPr lang="pl-PL" sz="2000"/>
              <a:t>Jakimi metodami można rozwiązywać konflikty</a:t>
            </a:r>
          </a:p>
          <a:p>
            <a:r>
              <a:rPr lang="pl-PL" sz="2000"/>
              <a:t>Jaką rolę odgrywa w moim życiu autorytet i idol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696C7AA-DDE4-12E4-7E10-D5B1F5A4F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070" y="661916"/>
            <a:ext cx="4919915" cy="55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19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36ACB-647D-5B6E-C7BC-B5ED63E84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96" r="-2" b="4160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6AF4C05-5FAC-12BD-F15E-04C4AE7E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5" y="1908484"/>
            <a:ext cx="3811761" cy="264024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Dla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zainteresowanych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zadanie</a:t>
            </a:r>
            <a:r>
              <a:rPr lang="pl-PL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*10, </a:t>
            </a:r>
            <a:br>
              <a:rPr lang="pl-PL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str. 15</a:t>
            </a:r>
          </a:p>
        </p:txBody>
      </p:sp>
    </p:spTree>
    <p:extLst>
      <p:ext uri="{BB962C8B-B14F-4D97-AF65-F5344CB8AC3E}">
        <p14:creationId xmlns:p14="http://schemas.microsoft.com/office/powerpoint/2010/main" val="54167711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235</Words>
  <Application>Microsoft Office PowerPoint</Application>
  <PresentationFormat>Panoramiczny</PresentationFormat>
  <Paragraphs>42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Motyw pakietu Office</vt:lpstr>
      <vt:lpstr>Temat: Konflikt w grupie.</vt:lpstr>
      <vt:lpstr>Jak wyglądałoby moje życie gdybym nie wiedział, jak mogę rozwiązać konflikt?</vt:lpstr>
      <vt:lpstr>Konflikt w grupie             </vt:lpstr>
      <vt:lpstr>Czy w sytuacjach konfliktowych któreś zachowanie jest u ciebie dominujące?   W wolnej chwili pomyśl, dlaczego tak jest.</vt:lpstr>
      <vt:lpstr>Rozwiązywanie konfliktów, s.13</vt:lpstr>
      <vt:lpstr>Prezentacja programu PowerPoint</vt:lpstr>
      <vt:lpstr>W podjęciu decyzji, rozwiązaniu konfliktu może się przydać metoda metaplanu.</vt:lpstr>
      <vt:lpstr>Jak wyglądałoby moje życie gdybym nie wiedział, jak mogę rozwiązać konflikt?</vt:lpstr>
      <vt:lpstr>Dla zainteresowanych  zadanie *10,  str. 15</vt:lpstr>
      <vt:lpstr>Anna Langowska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Temat: Konflikt w grupie.</dc:title>
  <dc:creator>Anna Langowska</dc:creator>
  <cp:lastModifiedBy>Anna Langowska</cp:lastModifiedBy>
  <cp:revision>15</cp:revision>
  <dcterms:created xsi:type="dcterms:W3CDTF">2023-06-27T09:13:17Z</dcterms:created>
  <dcterms:modified xsi:type="dcterms:W3CDTF">2023-07-03T07:24:32Z</dcterms:modified>
</cp:coreProperties>
</file>