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3" r:id="rId6"/>
    <p:sldId id="267" r:id="rId7"/>
    <p:sldId id="261" r:id="rId8"/>
    <p:sldId id="265" r:id="rId9"/>
    <p:sldId id="264" r:id="rId10"/>
    <p:sldId id="266" r:id="rId11"/>
    <p:sldId id="260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F52C31-0A0B-4C82-4073-40F303220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6CEC0C1-25D6-8541-B7E8-B286FC415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B56481-07D2-18C8-F4A7-229749756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96E8-9950-4DBB-9EF5-52953C4BD2B6}" type="datetimeFigureOut">
              <a:rPr lang="pl-PL" smtClean="0"/>
              <a:t>10.07.2023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FE658C-0805-B446-0711-EEF0327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7480BCF-4D47-3549-4DD2-151EB8A8F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47876-712C-4563-B1B0-1E5C385410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26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AFE01E-2B14-8925-48A1-F73DA965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0B3FB20-02BC-AF7A-255D-13A3D520E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FE9DAF2-36BA-3DDB-8EA2-9BB749F3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96E8-9950-4DBB-9EF5-52953C4BD2B6}" type="datetimeFigureOut">
              <a:rPr lang="pl-PL" smtClean="0"/>
              <a:t>10.07.2023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4B98BC5-70D1-9767-E8AC-F7C291B5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04EF88-6E77-5D8C-7668-B14DB777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47876-712C-4563-B1B0-1E5C385410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2647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70EED7F-7F53-3156-0959-35BD7F7A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6B06638-D0AD-F845-BE9D-8F115A1C5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8BDD2C3-CC1E-8BBD-6F57-F7A6EBF32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96E8-9950-4DBB-9EF5-52953C4BD2B6}" type="datetimeFigureOut">
              <a:rPr lang="pl-PL" smtClean="0"/>
              <a:t>10.07.2023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69A12A3-E9DE-DC7B-7721-A63CD0A3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B4356CA-27DE-DD22-C49D-DDC53FAF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47876-712C-4563-B1B0-1E5C385410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857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94EE4F-92F9-40EC-133F-773BD95A3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0C5816-7BB1-C394-0C29-FC0578FE7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DBDEE01-0B3B-72D4-3B9B-77509018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96E8-9950-4DBB-9EF5-52953C4BD2B6}" type="datetimeFigureOut">
              <a:rPr lang="pl-PL" smtClean="0"/>
              <a:t>10.07.2023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6CA1A79-A077-906B-C376-BF21AB559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897814D-4AAD-FDC0-1AD1-F6CFBFB57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47876-712C-4563-B1B0-1E5C385410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523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625DF2-C339-5758-8E42-4E1B03BD5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BC20049-F41C-1448-4F93-B68D790BC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45FBDC-351D-C4C4-AF3E-ED5B8B339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96E8-9950-4DBB-9EF5-52953C4BD2B6}" type="datetimeFigureOut">
              <a:rPr lang="pl-PL" smtClean="0"/>
              <a:t>10.07.2023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122BA55-21E6-9DBF-277B-B935AA16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A96CAD-FBA7-B36E-06AE-FCBD32E9A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47876-712C-4563-B1B0-1E5C385410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0501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6B660B-3584-56E3-74BA-D90E30816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1AC13B-B9BB-70C7-A682-30F1AFA28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04B02E7-3C3F-A75D-2B11-20C3021C7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918EC2F-0CEA-C32D-E701-18E64CF04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96E8-9950-4DBB-9EF5-52953C4BD2B6}" type="datetimeFigureOut">
              <a:rPr lang="pl-PL" smtClean="0"/>
              <a:t>10.07.2023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44F933C-2096-650C-C3E3-A9C962359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92E61C3-E896-7BA0-EF19-A28D5BDC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47876-712C-4563-B1B0-1E5C385410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6548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FA4589-0004-7C47-1807-927224DE0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4D20689-7EFC-D538-D695-C1B196B93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60B96E8-2A32-9D75-2974-29F8572C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D37610E-240D-E32E-A1AB-8F25D0C80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D8F3808-F84F-A11A-D53A-93E810AE64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518A580-C33E-D80B-E9BE-F5BA73CDD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96E8-9950-4DBB-9EF5-52953C4BD2B6}" type="datetimeFigureOut">
              <a:rPr lang="pl-PL" smtClean="0"/>
              <a:t>10.07.2023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683685B-D5B3-683D-859F-E740F82D7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A4D6960-7656-0E42-37F9-53891378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47876-712C-4563-B1B0-1E5C385410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716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210F1C-C92B-455D-DDF8-2EBCC58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CAE702E-4D61-2569-EF84-D76B280FC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96E8-9950-4DBB-9EF5-52953C4BD2B6}" type="datetimeFigureOut">
              <a:rPr lang="pl-PL" smtClean="0"/>
              <a:t>10.07.2023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8414F54-E098-D7AB-0732-8567D6735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68EF40A-D268-8354-C451-7EDF0DE0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47876-712C-4563-B1B0-1E5C385410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884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5088CDA-A0F9-ABD5-2C18-40F2B0FAF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96E8-9950-4DBB-9EF5-52953C4BD2B6}" type="datetimeFigureOut">
              <a:rPr lang="pl-PL" smtClean="0"/>
              <a:t>10.07.2023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F1008E-5EF7-02C9-596D-A1B34DD17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116084E-01DC-25A4-C44D-37264D86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47876-712C-4563-B1B0-1E5C385410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457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259D62-306A-F517-8B0A-7691D21D5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CB25B3-0DEA-E50E-08A9-E32121208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F9347C3-BAB1-6DA6-48E9-FE2422FC1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DCE7566-C1FC-E5B8-E4F6-BF6FD0D1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96E8-9950-4DBB-9EF5-52953C4BD2B6}" type="datetimeFigureOut">
              <a:rPr lang="pl-PL" smtClean="0"/>
              <a:t>10.07.2023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DAB479E-D73A-D84D-6D57-D8156E4D2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8BE7883-8DAD-F02D-1D03-5103F24A2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47876-712C-4563-B1B0-1E5C385410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802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464680-AC63-9ADE-A977-237167B9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8A662AC-A650-C600-CCB2-103E858F63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64A62EF-49EC-BD05-CBC4-0680C347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EC29E23-9A25-A639-292C-3C2E97E72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96E8-9950-4DBB-9EF5-52953C4BD2B6}" type="datetimeFigureOut">
              <a:rPr lang="pl-PL" smtClean="0"/>
              <a:t>10.07.2023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5F73750-96E8-97BD-F74E-E397E70D7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EE0FAD4-438F-5E1F-B37A-3F73A9390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47876-712C-4563-B1B0-1E5C385410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220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A19EC3C-3EEC-0B73-C0AE-251F88C52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6416391-BCC0-654D-162B-07D4C0E86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3530FC-AF7B-A3A2-4DC2-BCDB4F511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A96E8-9950-4DBB-9EF5-52953C4BD2B6}" type="datetimeFigureOut">
              <a:rPr lang="pl-PL" smtClean="0"/>
              <a:t>10.07.2023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1FF85F-EFDE-3E67-73BD-1C45955FF7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BB1040E-F3BD-DDB2-E3BA-B29A65609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47876-712C-4563-B1B0-1E5C385410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876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zpe.gov.pl/a/wielkie-odkrycia-geograficzne/DDKT9XZpB" TargetMode="External"/><Relationship Id="rId2" Type="http://schemas.openxmlformats.org/officeDocument/2006/relationships/hyperlink" Target="https://aniakubica.com/2021/06/29/wielkie-odkrycia-geograficzn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cyklopedia.pwn.pl/haslo/kolumb-krzysztof;3924060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kalkuluj.pl/generator-losowych-druzyn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zpe.gov.pl/a/wielkie-odkrycia-geograficzne/DDKT9XZpB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123EA1-0394-64C9-F15D-7088AC32D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2400" y="1367673"/>
            <a:ext cx="6124576" cy="2665509"/>
          </a:xfrm>
        </p:spPr>
        <p:txBody>
          <a:bodyPr>
            <a:normAutofit/>
          </a:bodyPr>
          <a:lstStyle/>
          <a:p>
            <a:pPr algn="r"/>
            <a:r>
              <a:rPr lang="pl-PL" sz="6100">
                <a:solidFill>
                  <a:schemeClr val="bg1"/>
                </a:solidFill>
              </a:rPr>
              <a:t>T: Wielkie odkrycia geograficzne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AD91492-7ACE-3737-EF9A-D8CCD9BFD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8702" y="4414180"/>
            <a:ext cx="6128274" cy="884538"/>
          </a:xfrm>
        </p:spPr>
        <p:txBody>
          <a:bodyPr>
            <a:normAutofit/>
          </a:bodyPr>
          <a:lstStyle/>
          <a:p>
            <a:pPr algn="r"/>
            <a:r>
              <a:rPr lang="pl-PL">
                <a:solidFill>
                  <a:schemeClr val="bg1"/>
                </a:solidFill>
              </a:rPr>
              <a:t>s. 8-13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2017F14-2A49-322E-E2B4-F6AE829B9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5241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3723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9C3C864-C625-4883-B868-9A4C470F4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CDC631B-13E0-AE58-65EC-E0BB331E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5833"/>
            <a:ext cx="4215063" cy="2398713"/>
          </a:xfrm>
        </p:spPr>
        <p:txBody>
          <a:bodyPr>
            <a:normAutofit/>
          </a:bodyPr>
          <a:lstStyle/>
          <a:p>
            <a:r>
              <a:rPr lang="pl-PL" dirty="0"/>
              <a:t>Dokończ zdania: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5F338B-12D9-52C1-CB3F-DF0011073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955" y="825256"/>
            <a:ext cx="9875259" cy="192567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BFEEAB-11E4-7B1C-AF47-3776D2273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779" y="3884452"/>
            <a:ext cx="5723021" cy="2398713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pl-PL" sz="3200" dirty="0"/>
              <a:t>Dowiedziałam/-</a:t>
            </a:r>
            <a:r>
              <a:rPr lang="pl-PL" sz="3200" dirty="0" err="1"/>
              <a:t>łem</a:t>
            </a:r>
            <a:r>
              <a:rPr lang="pl-PL" sz="3200" dirty="0"/>
              <a:t> się ,że ….</a:t>
            </a:r>
          </a:p>
          <a:p>
            <a:pPr marL="514350" indent="-514350">
              <a:buAutoNum type="arabicPeriod"/>
            </a:pPr>
            <a:r>
              <a:rPr lang="pl-PL" sz="3200" dirty="0"/>
              <a:t>Opowiem rodzicom o…</a:t>
            </a:r>
          </a:p>
          <a:p>
            <a:pPr marL="514350" indent="-514350">
              <a:buAutoNum type="arabicPeriod"/>
            </a:pPr>
            <a:r>
              <a:rPr lang="pl-PL" sz="3200" dirty="0"/>
              <a:t>Na lekcji zabrakło…</a:t>
            </a:r>
          </a:p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654160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233D85-BD96-2655-F480-B2EFB2B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Wykorzystane materiały: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7921C6-D942-337F-C6A9-2B96C5F96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85936"/>
          </a:xfrm>
        </p:spPr>
        <p:txBody>
          <a:bodyPr>
            <a:normAutofit fontScale="77500" lnSpcReduction="20000"/>
          </a:bodyPr>
          <a:lstStyle/>
          <a:p>
            <a:r>
              <a:rPr lang="pl-PL" dirty="0">
                <a:hlinkClick r:id="rId2"/>
              </a:rPr>
              <a:t>https://aniakubica.com/2021/06/29/wielkie-odkrycia-geograficzne/</a:t>
            </a:r>
            <a:endParaRPr lang="pl-PL" dirty="0"/>
          </a:p>
          <a:p>
            <a:r>
              <a:rPr lang="en-US" sz="2800" dirty="0">
                <a:hlinkClick r:id="rId3"/>
              </a:rPr>
              <a:t>https://zpe.gov.pl/a/wielkie-odkrycia-geograficzne/DDKT9XZpB</a:t>
            </a:r>
            <a:endParaRPr lang="pl-PL" sz="2800" dirty="0"/>
          </a:p>
          <a:p>
            <a:r>
              <a:rPr lang="pl-PL" sz="2800" dirty="0">
                <a:hlinkClick r:id="rId4"/>
              </a:rPr>
              <a:t>https://encyklopedia.pwn.pl/haslo/kolumb-krzysztof;3924060.html</a:t>
            </a:r>
            <a:endParaRPr lang="pl-PL" sz="2800" dirty="0"/>
          </a:p>
          <a:p>
            <a:endParaRPr lang="pl-PL" sz="2800" dirty="0"/>
          </a:p>
          <a:p>
            <a:r>
              <a:rPr lang="pl-PL" dirty="0"/>
              <a:t>Wczoraj i dziś 6, Nowa Era </a:t>
            </a:r>
          </a:p>
          <a:p>
            <a:r>
              <a:rPr lang="pl-PL" sz="2800" dirty="0"/>
              <a:t>Zdjęcia własne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AB9DB72-0C43-EBA0-F426-A2E213E4C099}"/>
              </a:ext>
            </a:extLst>
          </p:cNvPr>
          <p:cNvSpPr txBox="1"/>
          <p:nvPr/>
        </p:nvSpPr>
        <p:spPr>
          <a:xfrm>
            <a:off x="9330813" y="4857135"/>
            <a:ext cx="1907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Anna Langowska</a:t>
            </a:r>
          </a:p>
        </p:txBody>
      </p:sp>
    </p:spTree>
    <p:extLst>
      <p:ext uri="{BB962C8B-B14F-4D97-AF65-F5344CB8AC3E}">
        <p14:creationId xmlns:p14="http://schemas.microsoft.com/office/powerpoint/2010/main" val="797551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Czcionka, zrzut ekranu, biały&#10;&#10;Opis wygenerowany automatycznie">
            <a:extLst>
              <a:ext uri="{FF2B5EF4-FFF2-40B4-BE49-F238E27FC236}">
                <a16:creationId xmlns:a16="http://schemas.microsoft.com/office/drawing/2014/main" id="{39E8432A-95DA-919E-4A44-4C4997722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885" y="182994"/>
            <a:ext cx="10905066" cy="21264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D6EBACE-4F41-22FE-8505-10F1E0B04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560" y="2352285"/>
            <a:ext cx="5643717" cy="432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08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8A43955-AA83-7921-50D5-E2C21DF3E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7" y="649674"/>
            <a:ext cx="4284420" cy="1687143"/>
          </a:xfrm>
        </p:spPr>
        <p:txBody>
          <a:bodyPr anchor="t">
            <a:normAutofit/>
          </a:bodyPr>
          <a:lstStyle/>
          <a:p>
            <a:r>
              <a:rPr lang="pl-PL" sz="3400">
                <a:solidFill>
                  <a:schemeClr val="bg1"/>
                </a:solidFill>
              </a:rPr>
              <a:t>Dlaczego Europejczycy poszukiwali nowej drogi do Indii?-s.8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642750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8F005021-7553-A202-E534-0EFB9F3F4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0372" y="171415"/>
            <a:ext cx="3256067" cy="21653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BC50EFE-344D-7056-1202-F88EDCDAB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1" r="-1" b="26282"/>
          <a:stretch/>
        </p:blipFill>
        <p:spPr>
          <a:xfrm>
            <a:off x="1155561" y="2632130"/>
            <a:ext cx="4940443" cy="3576192"/>
          </a:xfrm>
          <a:prstGeom prst="rect">
            <a:avLst/>
          </a:prstGeo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69D444D-4721-8573-899F-9A476B81F6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00" r="-3" b="35549"/>
          <a:stretch/>
        </p:blipFill>
        <p:spPr>
          <a:xfrm>
            <a:off x="6424008" y="2628002"/>
            <a:ext cx="4949342" cy="179222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92128E5-E0F0-D6EA-D928-67C1689997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5" r="6990" b="1"/>
          <a:stretch/>
        </p:blipFill>
        <p:spPr>
          <a:xfrm>
            <a:off x="6424008" y="4575791"/>
            <a:ext cx="4949342" cy="17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00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30BBB7-957D-08AA-BD66-7AA6CFD93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 teraz  wcielicie się w załogantów wielkich karawel i popłyniecie odkrywać nowe lądy.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44A11A-AD3C-4193-8B6C-CB209BDE2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9406"/>
            <a:ext cx="10515600" cy="3797557"/>
          </a:xfrm>
        </p:spPr>
        <p:txBody>
          <a:bodyPr/>
          <a:lstStyle/>
          <a:p>
            <a:r>
              <a:rPr lang="pl-PL" dirty="0">
                <a:hlinkClick r:id="rId2"/>
              </a:rPr>
              <a:t>https://skalkuluj.pl/generator-losowych-druzyn</a:t>
            </a:r>
            <a:endParaRPr lang="pl-PL" dirty="0"/>
          </a:p>
          <a:p>
            <a:r>
              <a:rPr lang="pl-PL" dirty="0"/>
              <a:t>Dzielimy się na 4 grupy: </a:t>
            </a:r>
          </a:p>
          <a:p>
            <a:pPr marL="514350" indent="-514350">
              <a:buAutoNum type="arabicPeriod"/>
            </a:pPr>
            <a:r>
              <a:rPr lang="pl-PL" dirty="0"/>
              <a:t>Załoga pod dowództwem Bartłomieja </a:t>
            </a:r>
            <a:r>
              <a:rPr lang="pl-PL" dirty="0" err="1"/>
              <a:t>Diaza</a:t>
            </a:r>
            <a:r>
              <a:rPr lang="pl-PL" dirty="0"/>
              <a:t>- S. 12</a:t>
            </a:r>
          </a:p>
          <a:p>
            <a:pPr marL="514350" indent="-514350">
              <a:buAutoNum type="arabicPeriod"/>
            </a:pPr>
            <a:r>
              <a:rPr lang="pl-PL" dirty="0"/>
              <a:t>Załoga pod dowództwem Vasco da Gamy-S.12</a:t>
            </a:r>
          </a:p>
          <a:p>
            <a:pPr marL="514350" indent="-514350">
              <a:buAutoNum type="arabicPeriod"/>
            </a:pPr>
            <a:r>
              <a:rPr lang="pl-PL" dirty="0"/>
              <a:t>Załoga pod dowództwem Krzysztofa Kolumba-S.9</a:t>
            </a:r>
          </a:p>
          <a:p>
            <a:pPr marL="514350" indent="-514350">
              <a:buAutoNum type="arabicPeriod"/>
            </a:pPr>
            <a:r>
              <a:rPr lang="pl-PL" dirty="0"/>
              <a:t>Załoga pod dowództwem Ferdynanda Magellana-S.12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2B69F19-CE69-C52E-6A03-D60638906B69}"/>
              </a:ext>
            </a:extLst>
          </p:cNvPr>
          <p:cNvSpPr/>
          <p:nvPr/>
        </p:nvSpPr>
        <p:spPr>
          <a:xfrm>
            <a:off x="5620860" y="5569545"/>
            <a:ext cx="45095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DLA WSZYSTKICH, S.10-11</a:t>
            </a:r>
          </a:p>
        </p:txBody>
      </p:sp>
    </p:spTree>
    <p:extLst>
      <p:ext uri="{BB962C8B-B14F-4D97-AF65-F5344CB8AC3E}">
        <p14:creationId xmlns:p14="http://schemas.microsoft.com/office/powerpoint/2010/main" val="1845908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023BF1-E416-9705-066B-E342C98CA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7350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3600" dirty="0"/>
              <a:t>Wasze zadanie polega na napisaniu listu do ukochanej, która została w domu i czeka z niecierpliwością na wiadomości o: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8C0A85-FD82-5D8F-32E2-D1D23FAA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4942"/>
            <a:ext cx="10515600" cy="443793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pl-PL" dirty="0"/>
              <a:t>Czym płyniecie</a:t>
            </a:r>
          </a:p>
          <a:p>
            <a:r>
              <a:rPr lang="pl-PL" dirty="0"/>
              <a:t>Jakich przyrządów używacie na statku </a:t>
            </a:r>
          </a:p>
          <a:p>
            <a:r>
              <a:rPr lang="pl-PL" dirty="0"/>
              <a:t>Kto wami dowodzi </a:t>
            </a:r>
          </a:p>
          <a:p>
            <a:r>
              <a:rPr lang="pl-PL" dirty="0"/>
              <a:t>Jaką trasą płyniecie </a:t>
            </a:r>
          </a:p>
          <a:p>
            <a:r>
              <a:rPr lang="pl-PL" dirty="0"/>
              <a:t>Co widzieliście</a:t>
            </a:r>
          </a:p>
          <a:p>
            <a:r>
              <a:rPr lang="pl-PL" dirty="0"/>
              <a:t>Czy jesteście zdrowi, bezpieczni</a:t>
            </a:r>
          </a:p>
          <a:p>
            <a:r>
              <a:rPr lang="pl-PL" dirty="0"/>
              <a:t>Co jecie</a:t>
            </a:r>
          </a:p>
          <a:p>
            <a:r>
              <a:rPr lang="pl-PL" dirty="0"/>
              <a:t>Czy wieziesz ze sobą jakieś „skarby” ( czy będziecie bogaci </a:t>
            </a:r>
            <a:r>
              <a:rPr lang="pl-PL" dirty="0">
                <a:sym typeface="Wingdings" panose="05000000000000000000" pitchFamily="2" charset="2"/>
              </a:rPr>
              <a:t>)</a:t>
            </a:r>
          </a:p>
          <a:p>
            <a:r>
              <a:rPr lang="pl-PL" dirty="0">
                <a:sym typeface="Wingdings" panose="05000000000000000000" pitchFamily="2" charset="2"/>
              </a:rPr>
              <a:t>Jak długo trwa rejs </a:t>
            </a:r>
          </a:p>
          <a:p>
            <a:r>
              <a:rPr lang="pl-PL" dirty="0">
                <a:sym typeface="Wingdings" panose="05000000000000000000" pitchFamily="2" charset="2"/>
              </a:rPr>
              <a:t>PISZECIE LIST Z PERSPEKTYWY DROGI POWRTONEJ, ZA OKOŁO TYDZIEŃ BĘDZIECIE NA MIEJSCU  … ALE PRZECIEŻ WSZYSTKO SIĘ MOŻE ZDARZYĆ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23629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1222276-104A-BE1C-1B7E-5018DEAFB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37" y="321734"/>
            <a:ext cx="5141893" cy="290517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1B6B81B-7C0D-9370-8940-BAC0E6AC1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470" y="679168"/>
            <a:ext cx="5426764" cy="17229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12F2835-0843-AF4F-A87A-229BECB93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230" y="2817421"/>
            <a:ext cx="5426764" cy="362236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48DDD39-659E-7E07-0EED-282FCB7286BC}"/>
              </a:ext>
            </a:extLst>
          </p:cNvPr>
          <p:cNvSpPr txBox="1"/>
          <p:nvPr/>
        </p:nvSpPr>
        <p:spPr>
          <a:xfrm>
            <a:off x="817798" y="2368156"/>
            <a:ext cx="295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Barcelona, Pomnik Krzysztofa Kolumba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34067F8-9A46-30F1-9621-E3FD047B2597}"/>
              </a:ext>
            </a:extLst>
          </p:cNvPr>
          <p:cNvSpPr txBox="1"/>
          <p:nvPr/>
        </p:nvSpPr>
        <p:spPr>
          <a:xfrm>
            <a:off x="6450470" y="137068"/>
            <a:ext cx="514189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/>
              <a:t>Dom Kolumba w Las Palmas de Gran Canaria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6E25DDF-8562-B841-8B0F-EA41EF1F7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98" y="3744171"/>
            <a:ext cx="4567541" cy="2653596"/>
          </a:xfrm>
          <a:prstGeom prst="rect">
            <a:avLst/>
          </a:prstGeo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C051D5AB-9CE2-C6DC-149C-A791AE8DAB29}"/>
              </a:ext>
            </a:extLst>
          </p:cNvPr>
          <p:cNvCxnSpPr/>
          <p:nvPr/>
        </p:nvCxnSpPr>
        <p:spPr>
          <a:xfrm flipV="1">
            <a:off x="4414684" y="4444181"/>
            <a:ext cx="2192593" cy="3932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354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79DBBE2-5349-D7CA-516E-04E77CDB8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1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B4169FB-6277-512C-EA58-17D035897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pl-PL" sz="4000"/>
              <a:t>Zadanie z mapą- ćw.7, str.6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ymbol zastępczy zawartości 3" descr="Obraz zawierający tekst, mapa, atlas&#10;&#10;Opis wygenerowany automatycznie">
            <a:extLst>
              <a:ext uri="{FF2B5EF4-FFF2-40B4-BE49-F238E27FC236}">
                <a16:creationId xmlns:a16="http://schemas.microsoft.com/office/drawing/2014/main" id="{1C1E298A-501D-EC95-750A-56208680D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2" r="1195" b="-3"/>
          <a:stretch/>
        </p:blipFill>
        <p:spPr>
          <a:xfrm>
            <a:off x="908304" y="1728217"/>
            <a:ext cx="7985468" cy="4908558"/>
          </a:xfrm>
          <a:prstGeom prst="rect">
            <a:avLst/>
          </a:prstGeom>
        </p:spPr>
      </p:pic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F777532B-BDED-6942-C6FF-9DF4F5E8E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5148" y="1239160"/>
            <a:ext cx="2316677" cy="36941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1800" dirty="0">
                <a:hlinkClick r:id="rId3"/>
              </a:rPr>
              <a:t>https://zpe.gov.pl/a/wielkie-odkrycia-geograficzne/DDKT9XZpB</a:t>
            </a:r>
            <a:endParaRPr lang="pl-PL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36734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61C6C8C-5DEC-EA98-CE58-85A2A1043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pl-PL"/>
              <a:t>ZADANIE DLA OSÓB CHĘTNYCH</a:t>
            </a:r>
            <a:r>
              <a:rPr lang="pl-PL">
                <a:sym typeface="Wingdings" panose="05000000000000000000" pitchFamily="2" charset="2"/>
              </a:rPr>
              <a:t></a:t>
            </a:r>
            <a:endParaRPr lang="pl-PL"/>
          </a:p>
        </p:txBody>
      </p:sp>
      <p:pic>
        <p:nvPicPr>
          <p:cNvPr id="5" name="Picture 4" descr="Czerwono-zielone ukwiałki na rafie koralowej">
            <a:extLst>
              <a:ext uri="{FF2B5EF4-FFF2-40B4-BE49-F238E27FC236}">
                <a16:creationId xmlns:a16="http://schemas.microsoft.com/office/drawing/2014/main" id="{22345BB4-3216-0FCA-D068-9F21277F3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4" r="28122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005904-F1CD-77EB-3397-F35023564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523" y="2333297"/>
            <a:ext cx="5978012" cy="3843666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Żeglowaliście po nieznanych wodach. Na pewno w głębinach oceanów oprócz ryb mieszkają potwory morskie. Widzieliście je? Jak wyglądały? Jak je sobie wyobrażacie? NARYSUJCIE POTWORA MORSKIEGO i nadajcie mu nazwę.</a:t>
            </a:r>
          </a:p>
          <a:p>
            <a:endParaRPr lang="pl-PL" dirty="0"/>
          </a:p>
          <a:p>
            <a:r>
              <a:rPr lang="pl-PL" dirty="0"/>
              <a:t>Żeglarze z XV i XVI wieku opowiadali często o potworach morskich a kartografowie umieszczali stwory na swoich mapach.</a:t>
            </a:r>
          </a:p>
        </p:txBody>
      </p:sp>
    </p:spTree>
    <p:extLst>
      <p:ext uri="{BB962C8B-B14F-4D97-AF65-F5344CB8AC3E}">
        <p14:creationId xmlns:p14="http://schemas.microsoft.com/office/powerpoint/2010/main" val="287653760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329</Words>
  <Application>Microsoft Office PowerPoint</Application>
  <PresentationFormat>Panoramiczny</PresentationFormat>
  <Paragraphs>43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Motyw pakietu Office</vt:lpstr>
      <vt:lpstr>T: Wielkie odkrycia geograficzne</vt:lpstr>
      <vt:lpstr>Prezentacja programu PowerPoint</vt:lpstr>
      <vt:lpstr>Dlaczego Europejczycy poszukiwali nowej drogi do Indii?-s.8</vt:lpstr>
      <vt:lpstr>A teraz  wcielicie się w załogantów wielkich karawel i popłyniecie odkrywać nowe lądy.</vt:lpstr>
      <vt:lpstr>Wasze zadanie polega na napisaniu listu do ukochanej, która została w domu i czeka z niecierpliwością na wiadomości o:</vt:lpstr>
      <vt:lpstr>Prezentacja programu PowerPoint</vt:lpstr>
      <vt:lpstr>Prezentacja programu PowerPoint</vt:lpstr>
      <vt:lpstr>Zadanie z mapą- ćw.7, str.6</vt:lpstr>
      <vt:lpstr>ZADANIE DLA OSÓB CHĘTNYCH</vt:lpstr>
      <vt:lpstr>Dokończ zdania:</vt:lpstr>
      <vt:lpstr>Wykorzystane materiały: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T: Wielkie odkrycia geograficzne</dc:title>
  <dc:creator>Anna Langowska</dc:creator>
  <cp:lastModifiedBy>Anna Langowska</cp:lastModifiedBy>
  <cp:revision>25</cp:revision>
  <dcterms:created xsi:type="dcterms:W3CDTF">2023-07-10T07:39:04Z</dcterms:created>
  <dcterms:modified xsi:type="dcterms:W3CDTF">2023-07-10T11:25:19Z</dcterms:modified>
</cp:coreProperties>
</file>